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89" r:id="rId2"/>
    <p:sldId id="303" r:id="rId3"/>
    <p:sldId id="290" r:id="rId4"/>
    <p:sldId id="257" r:id="rId5"/>
    <p:sldId id="259" r:id="rId6"/>
    <p:sldId id="291" r:id="rId7"/>
    <p:sldId id="273" r:id="rId8"/>
    <p:sldId id="292" r:id="rId9"/>
    <p:sldId id="274" r:id="rId10"/>
    <p:sldId id="276" r:id="rId11"/>
    <p:sldId id="294" r:id="rId12"/>
    <p:sldId id="295" r:id="rId13"/>
    <p:sldId id="300" r:id="rId14"/>
    <p:sldId id="296" r:id="rId15"/>
    <p:sldId id="297" r:id="rId16"/>
    <p:sldId id="298" r:id="rId17"/>
    <p:sldId id="299" r:id="rId18"/>
    <p:sldId id="302" r:id="rId19"/>
    <p:sldId id="301" r:id="rId20"/>
    <p:sldId id="293" r:id="rId21"/>
    <p:sldId id="278" r:id="rId22"/>
    <p:sldId id="281" r:id="rId23"/>
    <p:sldId id="280" r:id="rId24"/>
    <p:sldId id="282" r:id="rId25"/>
    <p:sldId id="283" r:id="rId26"/>
    <p:sldId id="284" r:id="rId27"/>
    <p:sldId id="285" r:id="rId28"/>
    <p:sldId id="286" r:id="rId29"/>
    <p:sldId id="279" r:id="rId30"/>
    <p:sldId id="28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6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4984B-7409-47EB-95C7-97D62B211109}" v="2047" dt="2023-02-16T19:26:11.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2915" autoAdjust="0"/>
  </p:normalViewPr>
  <p:slideViewPr>
    <p:cSldViewPr snapToGrid="0">
      <p:cViewPr varScale="1">
        <p:scale>
          <a:sx n="96" d="100"/>
          <a:sy n="96" d="100"/>
        </p:scale>
        <p:origin x="540"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h Gallo" userId="bd2bb085-b961-44b7-be93-9ccedd74e92a" providerId="ADAL" clId="{4F94984B-7409-47EB-95C7-97D62B211109}"/>
    <pc:docChg chg="undo redo custSel addSld delSld modSld sldOrd modMainMaster">
      <pc:chgData name="Noah Gallo" userId="bd2bb085-b961-44b7-be93-9ccedd74e92a" providerId="ADAL" clId="{4F94984B-7409-47EB-95C7-97D62B211109}" dt="2023-02-16T19:26:17.379" v="2571" actId="404"/>
      <pc:docMkLst>
        <pc:docMk/>
      </pc:docMkLst>
      <pc:sldChg chg="addSp delSp modSp mod setBg modNotesTx">
        <pc:chgData name="Noah Gallo" userId="bd2bb085-b961-44b7-be93-9ccedd74e92a" providerId="ADAL" clId="{4F94984B-7409-47EB-95C7-97D62B211109}" dt="2023-02-16T18:56:43.051" v="1988" actId="20577"/>
        <pc:sldMkLst>
          <pc:docMk/>
          <pc:sldMk cId="2330979703" sldId="257"/>
        </pc:sldMkLst>
        <pc:spChg chg="mod">
          <ac:chgData name="Noah Gallo" userId="bd2bb085-b961-44b7-be93-9ccedd74e92a" providerId="ADAL" clId="{4F94984B-7409-47EB-95C7-97D62B211109}" dt="2023-02-16T18:17:16.618" v="1615" actId="26606"/>
          <ac:spMkLst>
            <pc:docMk/>
            <pc:sldMk cId="2330979703" sldId="257"/>
            <ac:spMk id="4" creationId="{D520BA3A-54C6-97A1-D6B8-4D92D35EC3CD}"/>
          </ac:spMkLst>
        </pc:spChg>
        <pc:spChg chg="del mod">
          <ac:chgData name="Noah Gallo" userId="bd2bb085-b961-44b7-be93-9ccedd74e92a" providerId="ADAL" clId="{4F94984B-7409-47EB-95C7-97D62B211109}" dt="2023-02-16T00:28:43.587" v="606" actId="478"/>
          <ac:spMkLst>
            <pc:docMk/>
            <pc:sldMk cId="2330979703" sldId="257"/>
            <ac:spMk id="13" creationId="{433B8B57-6414-6DD0-ABBF-BC80BFFBA518}"/>
          </ac:spMkLst>
        </pc:spChg>
        <pc:spChg chg="del">
          <ac:chgData name="Noah Gallo" userId="bd2bb085-b961-44b7-be93-9ccedd74e92a" providerId="ADAL" clId="{4F94984B-7409-47EB-95C7-97D62B211109}" dt="2023-02-16T18:17:16.618" v="1615" actId="26606"/>
          <ac:spMkLst>
            <pc:docMk/>
            <pc:sldMk cId="2330979703" sldId="257"/>
            <ac:spMk id="18" creationId="{29DC5A77-10C9-4ECF-B7EB-8D917F36A9EE}"/>
          </ac:spMkLst>
        </pc:spChg>
        <pc:spChg chg="del">
          <ac:chgData name="Noah Gallo" userId="bd2bb085-b961-44b7-be93-9ccedd74e92a" providerId="ADAL" clId="{4F94984B-7409-47EB-95C7-97D62B211109}" dt="2023-02-16T18:17:16.618" v="1615" actId="26606"/>
          <ac:spMkLst>
            <pc:docMk/>
            <pc:sldMk cId="2330979703" sldId="257"/>
            <ac:spMk id="20" creationId="{2FFE28B5-FB16-49A9-B851-3C35FAC0CACB}"/>
          </ac:spMkLst>
        </pc:spChg>
        <pc:spChg chg="del">
          <ac:chgData name="Noah Gallo" userId="bd2bb085-b961-44b7-be93-9ccedd74e92a" providerId="ADAL" clId="{4F94984B-7409-47EB-95C7-97D62B211109}" dt="2023-02-16T18:17:16.618" v="1615" actId="26606"/>
          <ac:spMkLst>
            <pc:docMk/>
            <pc:sldMk cId="2330979703" sldId="257"/>
            <ac:spMk id="22" creationId="{01014442-855A-4E0F-8D09-C314661A48B9}"/>
          </ac:spMkLst>
        </pc:spChg>
        <pc:spChg chg="del">
          <ac:chgData name="Noah Gallo" userId="bd2bb085-b961-44b7-be93-9ccedd74e92a" providerId="ADAL" clId="{4F94984B-7409-47EB-95C7-97D62B211109}" dt="2023-02-16T18:17:16.618" v="1615" actId="26606"/>
          <ac:spMkLst>
            <pc:docMk/>
            <pc:sldMk cId="2330979703" sldId="257"/>
            <ac:spMk id="24" creationId="{9B1ABF09-86CF-414E-88A5-2B84CC7232A9}"/>
          </ac:spMkLst>
        </pc:spChg>
        <pc:spChg chg="del">
          <ac:chgData name="Noah Gallo" userId="bd2bb085-b961-44b7-be93-9ccedd74e92a" providerId="ADAL" clId="{4F94984B-7409-47EB-95C7-97D62B211109}" dt="2023-02-16T18:17:16.618" v="1615" actId="26606"/>
          <ac:spMkLst>
            <pc:docMk/>
            <pc:sldMk cId="2330979703" sldId="257"/>
            <ac:spMk id="26" creationId="{3FE91770-CDBB-4D24-94E5-AD484F36CE87}"/>
          </ac:spMkLst>
        </pc:spChg>
        <pc:spChg chg="add">
          <ac:chgData name="Noah Gallo" userId="bd2bb085-b961-44b7-be93-9ccedd74e92a" providerId="ADAL" clId="{4F94984B-7409-47EB-95C7-97D62B211109}" dt="2023-02-16T18:17:16.618" v="1615" actId="26606"/>
          <ac:spMkLst>
            <pc:docMk/>
            <pc:sldMk cId="2330979703" sldId="257"/>
            <ac:spMk id="31" creationId="{C162DF2A-64D1-4AA9-BA42-8A4063EADE09}"/>
          </ac:spMkLst>
        </pc:spChg>
        <pc:spChg chg="add">
          <ac:chgData name="Noah Gallo" userId="bd2bb085-b961-44b7-be93-9ccedd74e92a" providerId="ADAL" clId="{4F94984B-7409-47EB-95C7-97D62B211109}" dt="2023-02-16T18:17:16.618" v="1615" actId="26606"/>
          <ac:spMkLst>
            <pc:docMk/>
            <pc:sldMk cId="2330979703" sldId="257"/>
            <ac:spMk id="33" creationId="{5D7C1373-63AF-4A75-909E-990E05356670}"/>
          </ac:spMkLst>
        </pc:spChg>
        <pc:spChg chg="add">
          <ac:chgData name="Noah Gallo" userId="bd2bb085-b961-44b7-be93-9ccedd74e92a" providerId="ADAL" clId="{4F94984B-7409-47EB-95C7-97D62B211109}" dt="2023-02-16T18:17:16.618" v="1615" actId="26606"/>
          <ac:spMkLst>
            <pc:docMk/>
            <pc:sldMk cId="2330979703" sldId="257"/>
            <ac:spMk id="35" creationId="{2F4AD318-2FB6-4C6E-931E-58E404FA18CD}"/>
          </ac:spMkLst>
        </pc:spChg>
        <pc:spChg chg="add">
          <ac:chgData name="Noah Gallo" userId="bd2bb085-b961-44b7-be93-9ccedd74e92a" providerId="ADAL" clId="{4F94984B-7409-47EB-95C7-97D62B211109}" dt="2023-02-16T18:17:16.618" v="1615" actId="26606"/>
          <ac:spMkLst>
            <pc:docMk/>
            <pc:sldMk cId="2330979703" sldId="257"/>
            <ac:spMk id="37" creationId="{1A118E35-1CBF-4863-8497-F4DF1A166D2D}"/>
          </ac:spMkLst>
        </pc:spChg>
        <pc:spChg chg="add">
          <ac:chgData name="Noah Gallo" userId="bd2bb085-b961-44b7-be93-9ccedd74e92a" providerId="ADAL" clId="{4F94984B-7409-47EB-95C7-97D62B211109}" dt="2023-02-16T18:17:16.618" v="1615" actId="26606"/>
          <ac:spMkLst>
            <pc:docMk/>
            <pc:sldMk cId="2330979703" sldId="257"/>
            <ac:spMk id="39" creationId="{6E187274-5DC2-4BE0-AF99-925D6D973550}"/>
          </ac:spMkLst>
        </pc:spChg>
      </pc:sldChg>
      <pc:sldChg chg="setBg modNotesTx">
        <pc:chgData name="Noah Gallo" userId="bd2bb085-b961-44b7-be93-9ccedd74e92a" providerId="ADAL" clId="{4F94984B-7409-47EB-95C7-97D62B211109}" dt="2023-02-16T18:56:28.631" v="1984" actId="20577"/>
        <pc:sldMkLst>
          <pc:docMk/>
          <pc:sldMk cId="2778453122" sldId="259"/>
        </pc:sldMkLst>
      </pc:sldChg>
      <pc:sldChg chg="setBg modNotesTx">
        <pc:chgData name="Noah Gallo" userId="bd2bb085-b961-44b7-be93-9ccedd74e92a" providerId="ADAL" clId="{4F94984B-7409-47EB-95C7-97D62B211109}" dt="2023-02-16T19:08:59.752" v="2171" actId="20577"/>
        <pc:sldMkLst>
          <pc:docMk/>
          <pc:sldMk cId="1204826276" sldId="273"/>
        </pc:sldMkLst>
      </pc:sldChg>
      <pc:sldChg chg="addSp delSp modSp mod ord setBg modNotesTx">
        <pc:chgData name="Noah Gallo" userId="bd2bb085-b961-44b7-be93-9ccedd74e92a" providerId="ADAL" clId="{4F94984B-7409-47EB-95C7-97D62B211109}" dt="2023-02-16T18:56:20.910" v="1976" actId="20577"/>
        <pc:sldMkLst>
          <pc:docMk/>
          <pc:sldMk cId="1195358487" sldId="274"/>
        </pc:sldMkLst>
        <pc:spChg chg="mod">
          <ac:chgData name="Noah Gallo" userId="bd2bb085-b961-44b7-be93-9ccedd74e92a" providerId="ADAL" clId="{4F94984B-7409-47EB-95C7-97D62B211109}" dt="2023-02-16T17:58:26.514" v="1573" actId="20577"/>
          <ac:spMkLst>
            <pc:docMk/>
            <pc:sldMk cId="1195358487" sldId="274"/>
            <ac:spMk id="4" creationId="{FBC60D7A-5228-B5C1-5B2F-1835E0F5FACB}"/>
          </ac:spMkLst>
        </pc:spChg>
        <pc:spChg chg="add del mod">
          <ac:chgData name="Noah Gallo" userId="bd2bb085-b961-44b7-be93-9ccedd74e92a" providerId="ADAL" clId="{4F94984B-7409-47EB-95C7-97D62B211109}" dt="2023-02-16T00:22:17.761" v="43" actId="26606"/>
          <ac:spMkLst>
            <pc:docMk/>
            <pc:sldMk cId="1195358487" sldId="274"/>
            <ac:spMk id="5" creationId="{AA32512D-B1D4-1CAF-D4A6-6B51CC5B91D2}"/>
          </ac:spMkLst>
        </pc:spChg>
        <pc:spChg chg="add del">
          <ac:chgData name="Noah Gallo" userId="bd2bb085-b961-44b7-be93-9ccedd74e92a" providerId="ADAL" clId="{4F94984B-7409-47EB-95C7-97D62B211109}" dt="2023-02-16T00:22:17.761" v="43" actId="26606"/>
          <ac:spMkLst>
            <pc:docMk/>
            <pc:sldMk cId="1195358487" sldId="274"/>
            <ac:spMk id="35" creationId="{5DB23C2B-2054-4D8B-9E98-9190F8E05EAD}"/>
          </ac:spMkLst>
        </pc:spChg>
        <pc:spChg chg="add del">
          <ac:chgData name="Noah Gallo" userId="bd2bb085-b961-44b7-be93-9ccedd74e92a" providerId="ADAL" clId="{4F94984B-7409-47EB-95C7-97D62B211109}" dt="2023-02-16T00:22:17.761" v="43" actId="26606"/>
          <ac:spMkLst>
            <pc:docMk/>
            <pc:sldMk cId="1195358487" sldId="274"/>
            <ac:spMk id="37" creationId="{8797B5BC-9873-45F9-97D6-298FB5AF08FF}"/>
          </ac:spMkLst>
        </pc:spChg>
        <pc:spChg chg="add del">
          <ac:chgData name="Noah Gallo" userId="bd2bb085-b961-44b7-be93-9ccedd74e92a" providerId="ADAL" clId="{4F94984B-7409-47EB-95C7-97D62B211109}" dt="2023-02-16T00:22:17.761" v="43" actId="26606"/>
          <ac:spMkLst>
            <pc:docMk/>
            <pc:sldMk cId="1195358487" sldId="274"/>
            <ac:spMk id="39" creationId="{665C2FCD-09A4-4B4B-AA73-F330DFE91799}"/>
          </ac:spMkLst>
        </pc:spChg>
        <pc:spChg chg="add del">
          <ac:chgData name="Noah Gallo" userId="bd2bb085-b961-44b7-be93-9ccedd74e92a" providerId="ADAL" clId="{4F94984B-7409-47EB-95C7-97D62B211109}" dt="2023-02-16T00:22:35.596" v="48" actId="26606"/>
          <ac:spMkLst>
            <pc:docMk/>
            <pc:sldMk cId="1195358487" sldId="274"/>
            <ac:spMk id="45" creationId="{CDF7C9B3-01BE-4D46-ACA2-312DFE36A143}"/>
          </ac:spMkLst>
        </pc:spChg>
        <pc:spChg chg="add del">
          <ac:chgData name="Noah Gallo" userId="bd2bb085-b961-44b7-be93-9ccedd74e92a" providerId="ADAL" clId="{4F94984B-7409-47EB-95C7-97D62B211109}" dt="2023-02-16T00:22:31.907" v="45" actId="26606"/>
          <ac:spMkLst>
            <pc:docMk/>
            <pc:sldMk cId="1195358487" sldId="274"/>
            <ac:spMk id="50" creationId="{CDF7C9B3-01BE-4D46-ACA2-312DFE36A143}"/>
          </ac:spMkLst>
        </pc:spChg>
        <pc:spChg chg="add del">
          <ac:chgData name="Noah Gallo" userId="bd2bb085-b961-44b7-be93-9ccedd74e92a" providerId="ADAL" clId="{4F94984B-7409-47EB-95C7-97D62B211109}" dt="2023-02-16T00:22:35.515" v="47" actId="26606"/>
          <ac:spMkLst>
            <pc:docMk/>
            <pc:sldMk cId="1195358487" sldId="274"/>
            <ac:spMk id="52" creationId="{3A287AC3-AACF-4ADB-9F73-125E714D93CD}"/>
          </ac:spMkLst>
        </pc:spChg>
        <pc:spChg chg="add del">
          <ac:chgData name="Noah Gallo" userId="bd2bb085-b961-44b7-be93-9ccedd74e92a" providerId="ADAL" clId="{4F94984B-7409-47EB-95C7-97D62B211109}" dt="2023-02-16T00:22:35.515" v="47" actId="26606"/>
          <ac:spMkLst>
            <pc:docMk/>
            <pc:sldMk cId="1195358487" sldId="274"/>
            <ac:spMk id="53" creationId="{A652E5D6-E378-4614-BCBD-8663DD15B353}"/>
          </ac:spMkLst>
        </pc:spChg>
        <pc:spChg chg="add">
          <ac:chgData name="Noah Gallo" userId="bd2bb085-b961-44b7-be93-9ccedd74e92a" providerId="ADAL" clId="{4F94984B-7409-47EB-95C7-97D62B211109}" dt="2023-02-16T00:22:35.596" v="48" actId="26606"/>
          <ac:spMkLst>
            <pc:docMk/>
            <pc:sldMk cId="1195358487" sldId="274"/>
            <ac:spMk id="54" creationId="{2DCEED6C-D39C-40AA-B89E-52C3FA5A704F}"/>
          </ac:spMkLst>
        </pc:spChg>
        <pc:spChg chg="add">
          <ac:chgData name="Noah Gallo" userId="bd2bb085-b961-44b7-be93-9ccedd74e92a" providerId="ADAL" clId="{4F94984B-7409-47EB-95C7-97D62B211109}" dt="2023-02-16T00:22:35.596" v="48" actId="26606"/>
          <ac:spMkLst>
            <pc:docMk/>
            <pc:sldMk cId="1195358487" sldId="274"/>
            <ac:spMk id="55" creationId="{9AAD8036-96D8-496C-8006-37ACA5AD8628}"/>
          </ac:spMkLst>
        </pc:spChg>
        <pc:spChg chg="add">
          <ac:chgData name="Noah Gallo" userId="bd2bb085-b961-44b7-be93-9ccedd74e92a" providerId="ADAL" clId="{4F94984B-7409-47EB-95C7-97D62B211109}" dt="2023-02-16T00:22:35.596" v="48" actId="26606"/>
          <ac:spMkLst>
            <pc:docMk/>
            <pc:sldMk cId="1195358487" sldId="274"/>
            <ac:spMk id="56" creationId="{24A4CBA9-3463-4C65-BF46-6B6C50E7FC23}"/>
          </ac:spMkLst>
        </pc:spChg>
        <pc:graphicFrameChg chg="add del">
          <ac:chgData name="Noah Gallo" userId="bd2bb085-b961-44b7-be93-9ccedd74e92a" providerId="ADAL" clId="{4F94984B-7409-47EB-95C7-97D62B211109}" dt="2023-02-16T00:22:17.724" v="42" actId="26606"/>
          <ac:graphicFrameMkLst>
            <pc:docMk/>
            <pc:sldMk cId="1195358487" sldId="274"/>
            <ac:graphicFrameMk id="41" creationId="{37D2AD8B-6F54-C497-2DD9-7617346C67C8}"/>
          </ac:graphicFrameMkLst>
        </pc:graphicFrameChg>
        <pc:graphicFrameChg chg="add mod modGraphic">
          <ac:chgData name="Noah Gallo" userId="bd2bb085-b961-44b7-be93-9ccedd74e92a" providerId="ADAL" clId="{4F94984B-7409-47EB-95C7-97D62B211109}" dt="2023-02-16T18:50:39.906" v="1933" actId="20577"/>
          <ac:graphicFrameMkLst>
            <pc:docMk/>
            <pc:sldMk cId="1195358487" sldId="274"/>
            <ac:graphicFrameMk id="43" creationId="{6F2FE901-67CC-F588-8E29-4A14709EE205}"/>
          </ac:graphicFrameMkLst>
        </pc:graphicFrameChg>
      </pc:sldChg>
      <pc:sldChg chg="modSp del mod">
        <pc:chgData name="Noah Gallo" userId="bd2bb085-b961-44b7-be93-9ccedd74e92a" providerId="ADAL" clId="{4F94984B-7409-47EB-95C7-97D62B211109}" dt="2023-02-16T00:21:37.480" v="31" actId="47"/>
        <pc:sldMkLst>
          <pc:docMk/>
          <pc:sldMk cId="1521490938" sldId="275"/>
        </pc:sldMkLst>
        <pc:spChg chg="mod">
          <ac:chgData name="Noah Gallo" userId="bd2bb085-b961-44b7-be93-9ccedd74e92a" providerId="ADAL" clId="{4F94984B-7409-47EB-95C7-97D62B211109}" dt="2023-02-16T00:21:16.409" v="20" actId="20577"/>
          <ac:spMkLst>
            <pc:docMk/>
            <pc:sldMk cId="1521490938" sldId="275"/>
            <ac:spMk id="4" creationId="{CA71FB93-ED95-526F-A7D7-75B12F637B05}"/>
          </ac:spMkLst>
        </pc:spChg>
      </pc:sldChg>
      <pc:sldChg chg="addSp delSp modSp mod setBg">
        <pc:chgData name="Noah Gallo" userId="bd2bb085-b961-44b7-be93-9ccedd74e92a" providerId="ADAL" clId="{4F94984B-7409-47EB-95C7-97D62B211109}" dt="2023-02-16T00:23:45.169" v="54"/>
        <pc:sldMkLst>
          <pc:docMk/>
          <pc:sldMk cId="4285978261" sldId="276"/>
        </pc:sldMkLst>
        <pc:spChg chg="del">
          <ac:chgData name="Noah Gallo" userId="bd2bb085-b961-44b7-be93-9ccedd74e92a" providerId="ADAL" clId="{4F94984B-7409-47EB-95C7-97D62B211109}" dt="2023-02-16T00:20:30.677" v="1" actId="478"/>
          <ac:spMkLst>
            <pc:docMk/>
            <pc:sldMk cId="4285978261" sldId="276"/>
            <ac:spMk id="2" creationId="{E43B2C94-F88D-EFDB-6F22-8ADE4CF1119C}"/>
          </ac:spMkLst>
        </pc:spChg>
        <pc:spChg chg="add del mod">
          <ac:chgData name="Noah Gallo" userId="bd2bb085-b961-44b7-be93-9ccedd74e92a" providerId="ADAL" clId="{4F94984B-7409-47EB-95C7-97D62B211109}" dt="2023-02-16T00:20:58.104" v="6" actId="26606"/>
          <ac:spMkLst>
            <pc:docMk/>
            <pc:sldMk cId="4285978261" sldId="276"/>
            <ac:spMk id="3" creationId="{3C6A042D-F62A-8323-4FD0-D1865FC6B88E}"/>
          </ac:spMkLst>
        </pc:spChg>
        <pc:spChg chg="mod">
          <ac:chgData name="Noah Gallo" userId="bd2bb085-b961-44b7-be93-9ccedd74e92a" providerId="ADAL" clId="{4F94984B-7409-47EB-95C7-97D62B211109}" dt="2023-02-16T00:20:58.104" v="6" actId="26606"/>
          <ac:spMkLst>
            <pc:docMk/>
            <pc:sldMk cId="4285978261" sldId="276"/>
            <ac:spMk id="4" creationId="{7F9F092C-2AD5-08B0-44E3-CA910A45608C}"/>
          </ac:spMkLst>
        </pc:spChg>
        <pc:spChg chg="del">
          <ac:chgData name="Noah Gallo" userId="bd2bb085-b961-44b7-be93-9ccedd74e92a" providerId="ADAL" clId="{4F94984B-7409-47EB-95C7-97D62B211109}" dt="2023-02-16T00:20:30.677" v="1" actId="478"/>
          <ac:spMkLst>
            <pc:docMk/>
            <pc:sldMk cId="4285978261" sldId="276"/>
            <ac:spMk id="5" creationId="{B10B4461-042E-4C5F-D699-81B785CB1102}"/>
          </ac:spMkLst>
        </pc:spChg>
        <pc:spChg chg="del">
          <ac:chgData name="Noah Gallo" userId="bd2bb085-b961-44b7-be93-9ccedd74e92a" providerId="ADAL" clId="{4F94984B-7409-47EB-95C7-97D62B211109}" dt="2023-02-16T00:20:30.677" v="1" actId="478"/>
          <ac:spMkLst>
            <pc:docMk/>
            <pc:sldMk cId="4285978261" sldId="276"/>
            <ac:spMk id="6" creationId="{9D68D47F-9562-8EAA-8E1C-47775EACE10E}"/>
          </ac:spMkLst>
        </pc:spChg>
        <pc:spChg chg="add del">
          <ac:chgData name="Noah Gallo" userId="bd2bb085-b961-44b7-be93-9ccedd74e92a" providerId="ADAL" clId="{4F94984B-7409-47EB-95C7-97D62B211109}" dt="2023-02-16T00:20:58.093" v="5" actId="26606"/>
          <ac:spMkLst>
            <pc:docMk/>
            <pc:sldMk cId="4285978261" sldId="276"/>
            <ac:spMk id="10" creationId="{17115F77-2FAE-4CA7-9A7F-10D5F2C8F831}"/>
          </ac:spMkLst>
        </pc:spChg>
        <pc:spChg chg="add del">
          <ac:chgData name="Noah Gallo" userId="bd2bb085-b961-44b7-be93-9ccedd74e92a" providerId="ADAL" clId="{4F94984B-7409-47EB-95C7-97D62B211109}" dt="2023-02-16T00:20:58.093" v="5" actId="26606"/>
          <ac:spMkLst>
            <pc:docMk/>
            <pc:sldMk cId="4285978261" sldId="276"/>
            <ac:spMk id="12" creationId="{5CD4C046-A04C-46CC-AFA3-6B0621F628C8}"/>
          </ac:spMkLst>
        </pc:spChg>
        <pc:spChg chg="add del">
          <ac:chgData name="Noah Gallo" userId="bd2bb085-b961-44b7-be93-9ccedd74e92a" providerId="ADAL" clId="{4F94984B-7409-47EB-95C7-97D62B211109}" dt="2023-02-16T00:20:58.093" v="5" actId="26606"/>
          <ac:spMkLst>
            <pc:docMk/>
            <pc:sldMk cId="4285978261" sldId="276"/>
            <ac:spMk id="14" creationId="{25D5C296-F4B1-4AE5-8EEB-9FEB7ED17780}"/>
          </ac:spMkLst>
        </pc:spChg>
        <pc:spChg chg="add del">
          <ac:chgData name="Noah Gallo" userId="bd2bb085-b961-44b7-be93-9ccedd74e92a" providerId="ADAL" clId="{4F94984B-7409-47EB-95C7-97D62B211109}" dt="2023-02-16T00:20:58.093" v="5" actId="26606"/>
          <ac:spMkLst>
            <pc:docMk/>
            <pc:sldMk cId="4285978261" sldId="276"/>
            <ac:spMk id="16" creationId="{9C1ACE66-194D-48C4-A14A-6933B35283F6}"/>
          </ac:spMkLst>
        </pc:spChg>
        <pc:spChg chg="add del">
          <ac:chgData name="Noah Gallo" userId="bd2bb085-b961-44b7-be93-9ccedd74e92a" providerId="ADAL" clId="{4F94984B-7409-47EB-95C7-97D62B211109}" dt="2023-02-16T00:20:58.093" v="5" actId="26606"/>
          <ac:spMkLst>
            <pc:docMk/>
            <pc:sldMk cId="4285978261" sldId="276"/>
            <ac:spMk id="18" creationId="{025B886A-7ED1-4B77-819B-76ACBEFB07D0}"/>
          </ac:spMkLst>
        </pc:spChg>
        <pc:spChg chg="add">
          <ac:chgData name="Noah Gallo" userId="bd2bb085-b961-44b7-be93-9ccedd74e92a" providerId="ADAL" clId="{4F94984B-7409-47EB-95C7-97D62B211109}" dt="2023-02-16T00:20:58.104" v="6" actId="26606"/>
          <ac:spMkLst>
            <pc:docMk/>
            <pc:sldMk cId="4285978261" sldId="276"/>
            <ac:spMk id="20" creationId="{17115F77-2FAE-4CA7-9A7F-10D5F2C8F831}"/>
          </ac:spMkLst>
        </pc:spChg>
        <pc:spChg chg="add">
          <ac:chgData name="Noah Gallo" userId="bd2bb085-b961-44b7-be93-9ccedd74e92a" providerId="ADAL" clId="{4F94984B-7409-47EB-95C7-97D62B211109}" dt="2023-02-16T00:20:58.104" v="6" actId="26606"/>
          <ac:spMkLst>
            <pc:docMk/>
            <pc:sldMk cId="4285978261" sldId="276"/>
            <ac:spMk id="21" creationId="{5CD4C046-A04C-46CC-AFA3-6B0621F628C8}"/>
          </ac:spMkLst>
        </pc:spChg>
        <pc:spChg chg="add">
          <ac:chgData name="Noah Gallo" userId="bd2bb085-b961-44b7-be93-9ccedd74e92a" providerId="ADAL" clId="{4F94984B-7409-47EB-95C7-97D62B211109}" dt="2023-02-16T00:20:58.104" v="6" actId="26606"/>
          <ac:spMkLst>
            <pc:docMk/>
            <pc:sldMk cId="4285978261" sldId="276"/>
            <ac:spMk id="22" creationId="{FE8A7A51-D656-47F0-BF06-7DEC0FA09BD6}"/>
          </ac:spMkLst>
        </pc:spChg>
        <pc:spChg chg="add">
          <ac:chgData name="Noah Gallo" userId="bd2bb085-b961-44b7-be93-9ccedd74e92a" providerId="ADAL" clId="{4F94984B-7409-47EB-95C7-97D62B211109}" dt="2023-02-16T00:20:58.104" v="6" actId="26606"/>
          <ac:spMkLst>
            <pc:docMk/>
            <pc:sldMk cId="4285978261" sldId="276"/>
            <ac:spMk id="24" creationId="{C0F7D017-358C-4536-980E-7C6B97AE6C1F}"/>
          </ac:spMkLst>
        </pc:spChg>
        <pc:spChg chg="add">
          <ac:chgData name="Noah Gallo" userId="bd2bb085-b961-44b7-be93-9ccedd74e92a" providerId="ADAL" clId="{4F94984B-7409-47EB-95C7-97D62B211109}" dt="2023-02-16T00:20:58.104" v="6" actId="26606"/>
          <ac:spMkLst>
            <pc:docMk/>
            <pc:sldMk cId="4285978261" sldId="276"/>
            <ac:spMk id="25" creationId="{03D524A5-0026-48B3-A857-8AE02CEC0D25}"/>
          </ac:spMkLst>
        </pc:spChg>
        <pc:picChg chg="add del">
          <ac:chgData name="Noah Gallo" userId="bd2bb085-b961-44b7-be93-9ccedd74e92a" providerId="ADAL" clId="{4F94984B-7409-47EB-95C7-97D62B211109}" dt="2023-02-16T00:20:58.093" v="5" actId="26606"/>
          <ac:picMkLst>
            <pc:docMk/>
            <pc:sldMk cId="4285978261" sldId="276"/>
            <ac:picMk id="7" creationId="{9E381230-6BF9-849F-094E-A2DA06604397}"/>
          </ac:picMkLst>
        </pc:picChg>
        <pc:picChg chg="add">
          <ac:chgData name="Noah Gallo" userId="bd2bb085-b961-44b7-be93-9ccedd74e92a" providerId="ADAL" clId="{4F94984B-7409-47EB-95C7-97D62B211109}" dt="2023-02-16T00:20:58.104" v="6" actId="26606"/>
          <ac:picMkLst>
            <pc:docMk/>
            <pc:sldMk cId="4285978261" sldId="276"/>
            <ac:picMk id="23" creationId="{21E27519-A81C-F6FD-4AAE-43F2C756DE49}"/>
          </ac:picMkLst>
        </pc:picChg>
        <pc:picChg chg="del">
          <ac:chgData name="Noah Gallo" userId="bd2bb085-b961-44b7-be93-9ccedd74e92a" providerId="ADAL" clId="{4F94984B-7409-47EB-95C7-97D62B211109}" dt="2023-02-16T00:20:27.207" v="0" actId="478"/>
          <ac:picMkLst>
            <pc:docMk/>
            <pc:sldMk cId="4285978261" sldId="276"/>
            <ac:picMk id="1026" creationId="{5BF8DD5F-3186-93CF-11A8-D8C19DD4BAAA}"/>
          </ac:picMkLst>
        </pc:picChg>
        <pc:picChg chg="del">
          <ac:chgData name="Noah Gallo" userId="bd2bb085-b961-44b7-be93-9ccedd74e92a" providerId="ADAL" clId="{4F94984B-7409-47EB-95C7-97D62B211109}" dt="2023-02-16T00:20:30.677" v="1" actId="478"/>
          <ac:picMkLst>
            <pc:docMk/>
            <pc:sldMk cId="4285978261" sldId="276"/>
            <ac:picMk id="1030" creationId="{12CB452E-1BF0-F8A2-A0FF-39D940B96AE5}"/>
          </ac:picMkLst>
        </pc:picChg>
      </pc:sldChg>
      <pc:sldChg chg="modSp del mod ord setBg">
        <pc:chgData name="Noah Gallo" userId="bd2bb085-b961-44b7-be93-9ccedd74e92a" providerId="ADAL" clId="{4F94984B-7409-47EB-95C7-97D62B211109}" dt="2023-02-16T17:45:14.967" v="825" actId="47"/>
        <pc:sldMkLst>
          <pc:docMk/>
          <pc:sldMk cId="4016746945" sldId="277"/>
        </pc:sldMkLst>
        <pc:graphicFrameChg chg="mod modGraphic">
          <ac:chgData name="Noah Gallo" userId="bd2bb085-b961-44b7-be93-9ccedd74e92a" providerId="ADAL" clId="{4F94984B-7409-47EB-95C7-97D62B211109}" dt="2023-02-16T17:44:37.785" v="723" actId="20577"/>
          <ac:graphicFrameMkLst>
            <pc:docMk/>
            <pc:sldMk cId="4016746945" sldId="277"/>
            <ac:graphicFrameMk id="5" creationId="{A0B51DE7-7E40-D937-1F50-1DE81C116260}"/>
          </ac:graphicFrameMkLst>
        </pc:graphicFrameChg>
      </pc:sldChg>
      <pc:sldChg chg="setBg modNotesTx">
        <pc:chgData name="Noah Gallo" userId="bd2bb085-b961-44b7-be93-9ccedd74e92a" providerId="ADAL" clId="{4F94984B-7409-47EB-95C7-97D62B211109}" dt="2023-02-16T18:57:17.275" v="1994" actId="20577"/>
        <pc:sldMkLst>
          <pc:docMk/>
          <pc:sldMk cId="1807927129" sldId="278"/>
        </pc:sldMkLst>
      </pc:sldChg>
      <pc:sldChg chg="setBg modNotesTx">
        <pc:chgData name="Noah Gallo" userId="bd2bb085-b961-44b7-be93-9ccedd74e92a" providerId="ADAL" clId="{4F94984B-7409-47EB-95C7-97D62B211109}" dt="2023-02-16T18:58:31.658" v="2059" actId="20577"/>
        <pc:sldMkLst>
          <pc:docMk/>
          <pc:sldMk cId="2482795741" sldId="279"/>
        </pc:sldMkLst>
      </pc:sldChg>
      <pc:sldChg chg="setBg modNotesTx">
        <pc:chgData name="Noah Gallo" userId="bd2bb085-b961-44b7-be93-9ccedd74e92a" providerId="ADAL" clId="{4F94984B-7409-47EB-95C7-97D62B211109}" dt="2023-02-16T19:10:49.223" v="2175" actId="20577"/>
        <pc:sldMkLst>
          <pc:docMk/>
          <pc:sldMk cId="1918993716" sldId="280"/>
        </pc:sldMkLst>
      </pc:sldChg>
      <pc:sldChg chg="setBg modNotesTx">
        <pc:chgData name="Noah Gallo" userId="bd2bb085-b961-44b7-be93-9ccedd74e92a" providerId="ADAL" clId="{4F94984B-7409-47EB-95C7-97D62B211109}" dt="2023-02-16T18:57:22.520" v="2000" actId="20577"/>
        <pc:sldMkLst>
          <pc:docMk/>
          <pc:sldMk cId="823313203" sldId="281"/>
        </pc:sldMkLst>
      </pc:sldChg>
      <pc:sldChg chg="setBg modNotesTx">
        <pc:chgData name="Noah Gallo" userId="bd2bb085-b961-44b7-be93-9ccedd74e92a" providerId="ADAL" clId="{4F94984B-7409-47EB-95C7-97D62B211109}" dt="2023-02-16T19:10:53.196" v="2179" actId="20577"/>
        <pc:sldMkLst>
          <pc:docMk/>
          <pc:sldMk cId="1235607917" sldId="282"/>
        </pc:sldMkLst>
      </pc:sldChg>
      <pc:sldChg chg="setBg modNotesTx">
        <pc:chgData name="Noah Gallo" userId="bd2bb085-b961-44b7-be93-9ccedd74e92a" providerId="ADAL" clId="{4F94984B-7409-47EB-95C7-97D62B211109}" dt="2023-02-16T18:58:03.201" v="2027" actId="20577"/>
        <pc:sldMkLst>
          <pc:docMk/>
          <pc:sldMk cId="3849364135" sldId="283"/>
        </pc:sldMkLst>
      </pc:sldChg>
      <pc:sldChg chg="modSp mod setBg modNotesTx">
        <pc:chgData name="Noah Gallo" userId="bd2bb085-b961-44b7-be93-9ccedd74e92a" providerId="ADAL" clId="{4F94984B-7409-47EB-95C7-97D62B211109}" dt="2023-02-16T19:12:27.068" v="2211" actId="20577"/>
        <pc:sldMkLst>
          <pc:docMk/>
          <pc:sldMk cId="1304309696" sldId="285"/>
        </pc:sldMkLst>
        <pc:spChg chg="mod">
          <ac:chgData name="Noah Gallo" userId="bd2bb085-b961-44b7-be93-9ccedd74e92a" providerId="ADAL" clId="{4F94984B-7409-47EB-95C7-97D62B211109}" dt="2023-02-16T19:12:27.068" v="2211" actId="20577"/>
          <ac:spMkLst>
            <pc:docMk/>
            <pc:sldMk cId="1304309696" sldId="285"/>
            <ac:spMk id="5" creationId="{27F612D2-0A0D-B927-C4F4-C06F04F1D782}"/>
          </ac:spMkLst>
        </pc:spChg>
      </pc:sldChg>
      <pc:sldChg chg="modSp mod setBg modNotesTx">
        <pc:chgData name="Noah Gallo" userId="bd2bb085-b961-44b7-be93-9ccedd74e92a" providerId="ADAL" clId="{4F94984B-7409-47EB-95C7-97D62B211109}" dt="2023-02-16T19:26:17.379" v="2571" actId="404"/>
        <pc:sldMkLst>
          <pc:docMk/>
          <pc:sldMk cId="1187089222" sldId="286"/>
        </pc:sldMkLst>
        <pc:graphicFrameChg chg="mod modGraphic">
          <ac:chgData name="Noah Gallo" userId="bd2bb085-b961-44b7-be93-9ccedd74e92a" providerId="ADAL" clId="{4F94984B-7409-47EB-95C7-97D62B211109}" dt="2023-02-16T19:26:17.379" v="2571" actId="404"/>
          <ac:graphicFrameMkLst>
            <pc:docMk/>
            <pc:sldMk cId="1187089222" sldId="286"/>
            <ac:graphicFrameMk id="5" creationId="{9C1AD168-9AEE-89C7-2CBD-ED9FC3960B6C}"/>
          </ac:graphicFrameMkLst>
        </pc:graphicFrameChg>
      </pc:sldChg>
      <pc:sldChg chg="setBg modNotesTx">
        <pc:chgData name="Noah Gallo" userId="bd2bb085-b961-44b7-be93-9ccedd74e92a" providerId="ADAL" clId="{4F94984B-7409-47EB-95C7-97D62B211109}" dt="2023-02-16T18:52:40.481" v="1939" actId="20577"/>
        <pc:sldMkLst>
          <pc:docMk/>
          <pc:sldMk cId="3455280400" sldId="289"/>
        </pc:sldMkLst>
      </pc:sldChg>
      <pc:sldChg chg="addSp delSp modSp mod setBg modNotesTx">
        <pc:chgData name="Noah Gallo" userId="bd2bb085-b961-44b7-be93-9ccedd74e92a" providerId="ADAL" clId="{4F94984B-7409-47EB-95C7-97D62B211109}" dt="2023-02-16T19:08:39.162" v="2162" actId="20577"/>
        <pc:sldMkLst>
          <pc:docMk/>
          <pc:sldMk cId="2358673047" sldId="290"/>
        </pc:sldMkLst>
        <pc:spChg chg="mod">
          <ac:chgData name="Noah Gallo" userId="bd2bb085-b961-44b7-be93-9ccedd74e92a" providerId="ADAL" clId="{4F94984B-7409-47EB-95C7-97D62B211109}" dt="2023-02-16T18:21:21.181" v="1616" actId="26606"/>
          <ac:spMkLst>
            <pc:docMk/>
            <pc:sldMk cId="2358673047" sldId="290"/>
            <ac:spMk id="10" creationId="{2DADEFA3-7822-8913-E247-5B9BFC33AB04}"/>
          </ac:spMkLst>
        </pc:spChg>
        <pc:spChg chg="del">
          <ac:chgData name="Noah Gallo" userId="bd2bb085-b961-44b7-be93-9ccedd74e92a" providerId="ADAL" clId="{4F94984B-7409-47EB-95C7-97D62B211109}" dt="2023-02-16T18:21:21.181" v="1616" actId="26606"/>
          <ac:spMkLst>
            <pc:docMk/>
            <pc:sldMk cId="2358673047" sldId="290"/>
            <ac:spMk id="11" creationId="{3BFE3B42-A163-F989-676C-BA0F14EFE3DE}"/>
          </ac:spMkLst>
        </pc:spChg>
        <pc:spChg chg="add">
          <ac:chgData name="Noah Gallo" userId="bd2bb085-b961-44b7-be93-9ccedd74e92a" providerId="ADAL" clId="{4F94984B-7409-47EB-95C7-97D62B211109}" dt="2023-02-16T18:21:21.181" v="1616" actId="26606"/>
          <ac:spMkLst>
            <pc:docMk/>
            <pc:sldMk cId="2358673047" sldId="290"/>
            <ac:spMk id="17" creationId="{CDF7C9B3-01BE-4D46-ACA2-312DFE36A143}"/>
          </ac:spMkLst>
        </pc:spChg>
        <pc:graphicFrameChg chg="add mod">
          <ac:chgData name="Noah Gallo" userId="bd2bb085-b961-44b7-be93-9ccedd74e92a" providerId="ADAL" clId="{4F94984B-7409-47EB-95C7-97D62B211109}" dt="2023-02-16T18:27:46.438" v="1762"/>
          <ac:graphicFrameMkLst>
            <pc:docMk/>
            <pc:sldMk cId="2358673047" sldId="290"/>
            <ac:graphicFrameMk id="13" creationId="{43894037-C107-FB01-3C82-84EEFCE59C9E}"/>
          </ac:graphicFrameMkLst>
        </pc:graphicFrameChg>
      </pc:sldChg>
      <pc:sldChg chg="addSp delSp modSp mod ord setBg modNotesTx">
        <pc:chgData name="Noah Gallo" userId="bd2bb085-b961-44b7-be93-9ccedd74e92a" providerId="ADAL" clId="{4F94984B-7409-47EB-95C7-97D62B211109}" dt="2023-02-16T19:19:53.901" v="2274"/>
        <pc:sldMkLst>
          <pc:docMk/>
          <pc:sldMk cId="109960233" sldId="291"/>
        </pc:sldMkLst>
        <pc:spChg chg="add del mod">
          <ac:chgData name="Noah Gallo" userId="bd2bb085-b961-44b7-be93-9ccedd74e92a" providerId="ADAL" clId="{4F94984B-7409-47EB-95C7-97D62B211109}" dt="2023-02-16T19:19:53.901" v="2274"/>
          <ac:spMkLst>
            <pc:docMk/>
            <pc:sldMk cId="109960233" sldId="291"/>
            <ac:spMk id="2" creationId="{64E7C7B0-D6C0-9401-DB81-AFA7714F66CA}"/>
          </ac:spMkLst>
        </pc:spChg>
        <pc:spChg chg="add mod">
          <ac:chgData name="Noah Gallo" userId="bd2bb085-b961-44b7-be93-9ccedd74e92a" providerId="ADAL" clId="{4F94984B-7409-47EB-95C7-97D62B211109}" dt="2023-02-16T19:18:25.105" v="2271" actId="26606"/>
          <ac:spMkLst>
            <pc:docMk/>
            <pc:sldMk cId="109960233" sldId="291"/>
            <ac:spMk id="22" creationId="{0BF2C55E-BFE1-82C4-524B-1BF72EA9E13A}"/>
          </ac:spMkLst>
        </pc:spChg>
        <pc:spChg chg="add del">
          <ac:chgData name="Noah Gallo" userId="bd2bb085-b961-44b7-be93-9ccedd74e92a" providerId="ADAL" clId="{4F94984B-7409-47EB-95C7-97D62B211109}" dt="2023-02-16T19:18:25.105" v="2271" actId="26606"/>
          <ac:spMkLst>
            <pc:docMk/>
            <pc:sldMk cId="109960233" sldId="291"/>
            <ac:spMk id="27" creationId="{A35CBD63-8F8F-47DC-9CE7-159E6161D872}"/>
          </ac:spMkLst>
        </pc:spChg>
        <pc:spChg chg="add del">
          <ac:chgData name="Noah Gallo" userId="bd2bb085-b961-44b7-be93-9ccedd74e92a" providerId="ADAL" clId="{4F94984B-7409-47EB-95C7-97D62B211109}" dt="2023-02-16T19:18:25.105" v="2271" actId="26606"/>
          <ac:spMkLst>
            <pc:docMk/>
            <pc:sldMk cId="109960233" sldId="291"/>
            <ac:spMk id="29" creationId="{CA0E3486-FD49-4921-B4F4-E5BB5C88AC79}"/>
          </ac:spMkLst>
        </pc:spChg>
        <pc:spChg chg="add del">
          <ac:chgData name="Noah Gallo" userId="bd2bb085-b961-44b7-be93-9ccedd74e92a" providerId="ADAL" clId="{4F94984B-7409-47EB-95C7-97D62B211109}" dt="2023-02-16T19:18:25.105" v="2271" actId="26606"/>
          <ac:spMkLst>
            <pc:docMk/>
            <pc:sldMk cId="109960233" sldId="291"/>
            <ac:spMk id="31" creationId="{83B4A72C-2924-4CE2-8674-7E02E182ED6D}"/>
          </ac:spMkLst>
        </pc:spChg>
        <pc:picChg chg="mod modCrop">
          <ac:chgData name="Noah Gallo" userId="bd2bb085-b961-44b7-be93-9ccedd74e92a" providerId="ADAL" clId="{4F94984B-7409-47EB-95C7-97D62B211109}" dt="2023-02-16T19:18:25.105" v="2271" actId="26606"/>
          <ac:picMkLst>
            <pc:docMk/>
            <pc:sldMk cId="109960233" sldId="291"/>
            <ac:picMk id="18" creationId="{EB3DF1FF-A7EE-27D4-6C49-0E97E0AFDC5D}"/>
          </ac:picMkLst>
        </pc:picChg>
      </pc:sldChg>
      <pc:sldChg chg="modSp add del mod">
        <pc:chgData name="Noah Gallo" userId="bd2bb085-b961-44b7-be93-9ccedd74e92a" providerId="ADAL" clId="{4F94984B-7409-47EB-95C7-97D62B211109}" dt="2023-02-16T17:58:43.671" v="1576" actId="47"/>
        <pc:sldMkLst>
          <pc:docMk/>
          <pc:sldMk cId="2539784180" sldId="292"/>
        </pc:sldMkLst>
        <pc:spChg chg="mod">
          <ac:chgData name="Noah Gallo" userId="bd2bb085-b961-44b7-be93-9ccedd74e92a" providerId="ADAL" clId="{4F94984B-7409-47EB-95C7-97D62B211109}" dt="2023-02-16T17:46:12.462" v="845" actId="20577"/>
          <ac:spMkLst>
            <pc:docMk/>
            <pc:sldMk cId="2539784180" sldId="292"/>
            <ac:spMk id="4" creationId="{FBC60D7A-5228-B5C1-5B2F-1835E0F5FACB}"/>
          </ac:spMkLst>
        </pc:spChg>
        <pc:graphicFrameChg chg="mod">
          <ac:chgData name="Noah Gallo" userId="bd2bb085-b961-44b7-be93-9ccedd74e92a" providerId="ADAL" clId="{4F94984B-7409-47EB-95C7-97D62B211109}" dt="2023-02-16T17:49:21.176" v="1062" actId="20577"/>
          <ac:graphicFrameMkLst>
            <pc:docMk/>
            <pc:sldMk cId="2539784180" sldId="292"/>
            <ac:graphicFrameMk id="43" creationId="{6F2FE901-67CC-F588-8E29-4A14709EE205}"/>
          </ac:graphicFrameMkLst>
        </pc:graphicFrameChg>
      </pc:sldChg>
      <pc:sldChg chg="new del">
        <pc:chgData name="Noah Gallo" userId="bd2bb085-b961-44b7-be93-9ccedd74e92a" providerId="ADAL" clId="{4F94984B-7409-47EB-95C7-97D62B211109}" dt="2023-02-16T00:22:00.354" v="40" actId="680"/>
        <pc:sldMkLst>
          <pc:docMk/>
          <pc:sldMk cId="2951124189" sldId="292"/>
        </pc:sldMkLst>
      </pc:sldChg>
      <pc:sldChg chg="delSp modSp add mod ord setBg modNotesTx">
        <pc:chgData name="Noah Gallo" userId="bd2bb085-b961-44b7-be93-9ccedd74e92a" providerId="ADAL" clId="{4F94984B-7409-47EB-95C7-97D62B211109}" dt="2023-02-16T18:55:44.442" v="1963" actId="20577"/>
        <pc:sldMkLst>
          <pc:docMk/>
          <pc:sldMk cId="3715090269" sldId="292"/>
        </pc:sldMkLst>
        <pc:spChg chg="mod">
          <ac:chgData name="Noah Gallo" userId="bd2bb085-b961-44b7-be93-9ccedd74e92a" providerId="ADAL" clId="{4F94984B-7409-47EB-95C7-97D62B211109}" dt="2023-02-16T18:16:41.609" v="1614" actId="26606"/>
          <ac:spMkLst>
            <pc:docMk/>
            <pc:sldMk cId="3715090269" sldId="292"/>
            <ac:spMk id="4" creationId="{FBC60D7A-5228-B5C1-5B2F-1835E0F5FACB}"/>
          </ac:spMkLst>
        </pc:spChg>
        <pc:spChg chg="del">
          <ac:chgData name="Noah Gallo" userId="bd2bb085-b961-44b7-be93-9ccedd74e92a" providerId="ADAL" clId="{4F94984B-7409-47EB-95C7-97D62B211109}" dt="2023-02-16T18:16:41.609" v="1614" actId="26606"/>
          <ac:spMkLst>
            <pc:docMk/>
            <pc:sldMk cId="3715090269" sldId="292"/>
            <ac:spMk id="54" creationId="{2DCEED6C-D39C-40AA-B89E-52C3FA5A704F}"/>
          </ac:spMkLst>
        </pc:spChg>
        <pc:spChg chg="del">
          <ac:chgData name="Noah Gallo" userId="bd2bb085-b961-44b7-be93-9ccedd74e92a" providerId="ADAL" clId="{4F94984B-7409-47EB-95C7-97D62B211109}" dt="2023-02-16T18:16:41.609" v="1614" actId="26606"/>
          <ac:spMkLst>
            <pc:docMk/>
            <pc:sldMk cId="3715090269" sldId="292"/>
            <ac:spMk id="55" creationId="{9AAD8036-96D8-496C-8006-37ACA5AD8628}"/>
          </ac:spMkLst>
        </pc:spChg>
        <pc:spChg chg="del">
          <ac:chgData name="Noah Gallo" userId="bd2bb085-b961-44b7-be93-9ccedd74e92a" providerId="ADAL" clId="{4F94984B-7409-47EB-95C7-97D62B211109}" dt="2023-02-16T18:16:41.609" v="1614" actId="26606"/>
          <ac:spMkLst>
            <pc:docMk/>
            <pc:sldMk cId="3715090269" sldId="292"/>
            <ac:spMk id="56" creationId="{24A4CBA9-3463-4C65-BF46-6B6C50E7FC23}"/>
          </ac:spMkLst>
        </pc:spChg>
        <pc:graphicFrameChg chg="mod modGraphic">
          <ac:chgData name="Noah Gallo" userId="bd2bb085-b961-44b7-be93-9ccedd74e92a" providerId="ADAL" clId="{4F94984B-7409-47EB-95C7-97D62B211109}" dt="2023-02-16T18:16:41.609" v="1614" actId="26606"/>
          <ac:graphicFrameMkLst>
            <pc:docMk/>
            <pc:sldMk cId="3715090269" sldId="292"/>
            <ac:graphicFrameMk id="43" creationId="{6F2FE901-67CC-F588-8E29-4A14709EE205}"/>
          </ac:graphicFrameMkLst>
        </pc:graphicFrameChg>
      </pc:sldChg>
      <pc:sldChg chg="addSp delSp modSp new mod ord delAnim modAnim modNotesTx">
        <pc:chgData name="Noah Gallo" userId="bd2bb085-b961-44b7-be93-9ccedd74e92a" providerId="ADAL" clId="{4F94984B-7409-47EB-95C7-97D62B211109}" dt="2023-02-16T18:58:40.908" v="2065" actId="20577"/>
        <pc:sldMkLst>
          <pc:docMk/>
          <pc:sldMk cId="4141184260" sldId="293"/>
        </pc:sldMkLst>
        <pc:spChg chg="mod">
          <ac:chgData name="Noah Gallo" userId="bd2bb085-b961-44b7-be93-9ccedd74e92a" providerId="ADAL" clId="{4F94984B-7409-47EB-95C7-97D62B211109}" dt="2023-02-16T18:37:20.789" v="1777" actId="20577"/>
          <ac:spMkLst>
            <pc:docMk/>
            <pc:sldMk cId="4141184260" sldId="293"/>
            <ac:spMk id="2" creationId="{C2491AEC-9688-9075-9419-274172F2CCA5}"/>
          </ac:spMkLst>
        </pc:spChg>
        <pc:spChg chg="del">
          <ac:chgData name="Noah Gallo" userId="bd2bb085-b961-44b7-be93-9ccedd74e92a" providerId="ADAL" clId="{4F94984B-7409-47EB-95C7-97D62B211109}" dt="2023-02-16T18:37:09.456" v="1764"/>
          <ac:spMkLst>
            <pc:docMk/>
            <pc:sldMk cId="4141184260" sldId="293"/>
            <ac:spMk id="3" creationId="{F43A0DD9-4B57-F6FB-7D4E-F0A425E9259E}"/>
          </ac:spMkLst>
        </pc:spChg>
        <pc:spChg chg="add del mod">
          <ac:chgData name="Noah Gallo" userId="bd2bb085-b961-44b7-be93-9ccedd74e92a" providerId="ADAL" clId="{4F94984B-7409-47EB-95C7-97D62B211109}" dt="2023-02-16T18:50:58.224" v="1934"/>
          <ac:spMkLst>
            <pc:docMk/>
            <pc:sldMk cId="4141184260" sldId="293"/>
            <ac:spMk id="5" creationId="{348A481C-33EB-23D9-9278-8F896E4ADD42}"/>
          </ac:spMkLst>
        </pc:spChg>
        <pc:picChg chg="add del mod">
          <ac:chgData name="Noah Gallo" userId="bd2bb085-b961-44b7-be93-9ccedd74e92a" providerId="ADAL" clId="{4F94984B-7409-47EB-95C7-97D62B211109}" dt="2023-02-16T18:48:12.364" v="1883"/>
          <ac:picMkLst>
            <pc:docMk/>
            <pc:sldMk cId="4141184260" sldId="293"/>
            <ac:picMk id="3" creationId="{D306C540-DE3C-22CD-367E-477E6CE061CA}"/>
          </ac:picMkLst>
        </pc:picChg>
        <pc:picChg chg="add del mod">
          <ac:chgData name="Noah Gallo" userId="bd2bb085-b961-44b7-be93-9ccedd74e92a" providerId="ADAL" clId="{4F94984B-7409-47EB-95C7-97D62B211109}" dt="2023-02-16T18:45:51.052" v="1866" actId="478"/>
          <ac:picMkLst>
            <pc:docMk/>
            <pc:sldMk cId="4141184260" sldId="293"/>
            <ac:picMk id="4" creationId="{1C2F9C31-FBC3-F525-CF2F-6393B75E3BD9}"/>
          </ac:picMkLst>
        </pc:picChg>
        <pc:picChg chg="add mod">
          <ac:chgData name="Noah Gallo" userId="bd2bb085-b961-44b7-be93-9ccedd74e92a" providerId="ADAL" clId="{4F94984B-7409-47EB-95C7-97D62B211109}" dt="2023-02-16T18:50:58.224" v="1934"/>
          <ac:picMkLst>
            <pc:docMk/>
            <pc:sldMk cId="4141184260" sldId="293"/>
            <ac:picMk id="4" creationId="{3BF29138-2CBE-2834-2F2B-3B0FCCC2B195}"/>
          </ac:picMkLst>
        </pc:picChg>
      </pc:sldChg>
      <pc:sldChg chg="addSp delSp modSp new mod modNotesTx">
        <pc:chgData name="Noah Gallo" userId="bd2bb085-b961-44b7-be93-9ccedd74e92a" providerId="ADAL" clId="{4F94984B-7409-47EB-95C7-97D62B211109}" dt="2023-02-16T18:59:10.138" v="2079"/>
        <pc:sldMkLst>
          <pc:docMk/>
          <pc:sldMk cId="817647142" sldId="294"/>
        </pc:sldMkLst>
        <pc:spChg chg="mod">
          <ac:chgData name="Noah Gallo" userId="bd2bb085-b961-44b7-be93-9ccedd74e92a" providerId="ADAL" clId="{4F94984B-7409-47EB-95C7-97D62B211109}" dt="2023-02-16T18:37:34.385" v="1792" actId="20577"/>
          <ac:spMkLst>
            <pc:docMk/>
            <pc:sldMk cId="817647142" sldId="294"/>
            <ac:spMk id="2" creationId="{3856E57D-32EA-C1A5-F1DA-CCEA4E3C7488}"/>
          </ac:spMkLst>
        </pc:spChg>
        <pc:spChg chg="del">
          <ac:chgData name="Noah Gallo" userId="bd2bb085-b961-44b7-be93-9ccedd74e92a" providerId="ADAL" clId="{4F94984B-7409-47EB-95C7-97D62B211109}" dt="2023-02-16T18:37:41.607" v="1793"/>
          <ac:spMkLst>
            <pc:docMk/>
            <pc:sldMk cId="817647142" sldId="294"/>
            <ac:spMk id="3" creationId="{18C19E8E-3D5B-A9E1-7475-FF6B965CCF1C}"/>
          </ac:spMkLst>
        </pc:spChg>
        <pc:picChg chg="add mod modCrop">
          <ac:chgData name="Noah Gallo" userId="bd2bb085-b961-44b7-be93-9ccedd74e92a" providerId="ADAL" clId="{4F94984B-7409-47EB-95C7-97D62B211109}" dt="2023-02-16T18:38:14.765" v="1803" actId="1076"/>
          <ac:picMkLst>
            <pc:docMk/>
            <pc:sldMk cId="817647142" sldId="294"/>
            <ac:picMk id="6" creationId="{BC47720F-85D4-A58E-23BE-5A05A4903196}"/>
          </ac:picMkLst>
        </pc:picChg>
      </pc:sldChg>
      <pc:sldChg chg="addSp delSp modSp add mod modNotesTx">
        <pc:chgData name="Noah Gallo" userId="bd2bb085-b961-44b7-be93-9ccedd74e92a" providerId="ADAL" clId="{4F94984B-7409-47EB-95C7-97D62B211109}" dt="2023-02-16T18:59:08.416" v="2078"/>
        <pc:sldMkLst>
          <pc:docMk/>
          <pc:sldMk cId="3851124628" sldId="295"/>
        </pc:sldMkLst>
        <pc:spChg chg="del">
          <ac:chgData name="Noah Gallo" userId="bd2bb085-b961-44b7-be93-9ccedd74e92a" providerId="ADAL" clId="{4F94984B-7409-47EB-95C7-97D62B211109}" dt="2023-02-16T18:38:28.622" v="1807"/>
          <ac:spMkLst>
            <pc:docMk/>
            <pc:sldMk cId="3851124628" sldId="295"/>
            <ac:spMk id="4" creationId="{F9DDD114-11D4-26DC-5DDA-F502B621FBE3}"/>
          </ac:spMkLst>
        </pc:spChg>
        <pc:spChg chg="add del mod">
          <ac:chgData name="Noah Gallo" userId="bd2bb085-b961-44b7-be93-9ccedd74e92a" providerId="ADAL" clId="{4F94984B-7409-47EB-95C7-97D62B211109}" dt="2023-02-16T18:38:22.013" v="1806" actId="478"/>
          <ac:spMkLst>
            <pc:docMk/>
            <pc:sldMk cId="3851124628" sldId="295"/>
            <ac:spMk id="5" creationId="{93609419-E6AF-330E-FE4E-E04B49978A67}"/>
          </ac:spMkLst>
        </pc:spChg>
        <pc:spChg chg="add mod">
          <ac:chgData name="Noah Gallo" userId="bd2bb085-b961-44b7-be93-9ccedd74e92a" providerId="ADAL" clId="{4F94984B-7409-47EB-95C7-97D62B211109}" dt="2023-02-16T18:38:54.998" v="1817" actId="478"/>
          <ac:spMkLst>
            <pc:docMk/>
            <pc:sldMk cId="3851124628" sldId="295"/>
            <ac:spMk id="10" creationId="{07331381-930E-D4F6-2466-21AF8457D786}"/>
          </ac:spMkLst>
        </pc:spChg>
        <pc:picChg chg="add del mod">
          <ac:chgData name="Noah Gallo" userId="bd2bb085-b961-44b7-be93-9ccedd74e92a" providerId="ADAL" clId="{4F94984B-7409-47EB-95C7-97D62B211109}" dt="2023-02-16T18:48:08.524" v="1879"/>
          <ac:picMkLst>
            <pc:docMk/>
            <pc:sldMk cId="3851124628" sldId="295"/>
            <ac:picMk id="3" creationId="{0AD9D352-2A44-C8B9-DADD-7EC0562166D1}"/>
          </ac:picMkLst>
        </pc:picChg>
        <pc:picChg chg="add del">
          <ac:chgData name="Noah Gallo" userId="bd2bb085-b961-44b7-be93-9ccedd74e92a" providerId="ADAL" clId="{4F94984B-7409-47EB-95C7-97D62B211109}" dt="2023-02-16T18:38:54.998" v="1817" actId="478"/>
          <ac:picMkLst>
            <pc:docMk/>
            <pc:sldMk cId="3851124628" sldId="295"/>
            <ac:picMk id="6" creationId="{BC47720F-85D4-A58E-23BE-5A05A4903196}"/>
          </ac:picMkLst>
        </pc:picChg>
        <pc:picChg chg="add mod modCrop">
          <ac:chgData name="Noah Gallo" userId="bd2bb085-b961-44b7-be93-9ccedd74e92a" providerId="ADAL" clId="{4F94984B-7409-47EB-95C7-97D62B211109}" dt="2023-02-16T18:39:00.031" v="1818" actId="1076"/>
          <ac:picMkLst>
            <pc:docMk/>
            <pc:sldMk cId="3851124628" sldId="295"/>
            <ac:picMk id="8" creationId="{27F6518B-C33F-32E3-64A9-DDB441532DF4}"/>
          </ac:picMkLst>
        </pc:picChg>
      </pc:sldChg>
      <pc:sldChg chg="addSp delSp modSp add mod modNotesTx">
        <pc:chgData name="Noah Gallo" userId="bd2bb085-b961-44b7-be93-9ccedd74e92a" providerId="ADAL" clId="{4F94984B-7409-47EB-95C7-97D62B211109}" dt="2023-02-16T18:59:04.257" v="2076"/>
        <pc:sldMkLst>
          <pc:docMk/>
          <pc:sldMk cId="1408652279" sldId="296"/>
        </pc:sldMkLst>
        <pc:spChg chg="del">
          <ac:chgData name="Noah Gallo" userId="bd2bb085-b961-44b7-be93-9ccedd74e92a" providerId="ADAL" clId="{4F94984B-7409-47EB-95C7-97D62B211109}" dt="2023-02-16T18:39:18.432" v="1820"/>
          <ac:spMkLst>
            <pc:docMk/>
            <pc:sldMk cId="1408652279" sldId="296"/>
            <ac:spMk id="4" creationId="{F9DDD114-11D4-26DC-5DDA-F502B621FBE3}"/>
          </ac:spMkLst>
        </pc:spChg>
        <pc:spChg chg="add mod">
          <ac:chgData name="Noah Gallo" userId="bd2bb085-b961-44b7-be93-9ccedd74e92a" providerId="ADAL" clId="{4F94984B-7409-47EB-95C7-97D62B211109}" dt="2023-02-16T18:39:53.723" v="1834" actId="478"/>
          <ac:spMkLst>
            <pc:docMk/>
            <pc:sldMk cId="1408652279" sldId="296"/>
            <ac:spMk id="8" creationId="{96998AB1-F7E9-8342-7D93-8BA024CF1BBA}"/>
          </ac:spMkLst>
        </pc:spChg>
        <pc:picChg chg="add mod modCrop">
          <ac:chgData name="Noah Gallo" userId="bd2bb085-b961-44b7-be93-9ccedd74e92a" providerId="ADAL" clId="{4F94984B-7409-47EB-95C7-97D62B211109}" dt="2023-02-16T18:39:55.854" v="1835" actId="1076"/>
          <ac:picMkLst>
            <pc:docMk/>
            <pc:sldMk cId="1408652279" sldId="296"/>
            <ac:picMk id="5" creationId="{4BC37EC4-4014-1F70-66C3-7A9E49A81010}"/>
          </ac:picMkLst>
        </pc:picChg>
        <pc:picChg chg="del">
          <ac:chgData name="Noah Gallo" userId="bd2bb085-b961-44b7-be93-9ccedd74e92a" providerId="ADAL" clId="{4F94984B-7409-47EB-95C7-97D62B211109}" dt="2023-02-16T18:39:53.723" v="1834" actId="478"/>
          <ac:picMkLst>
            <pc:docMk/>
            <pc:sldMk cId="1408652279" sldId="296"/>
            <ac:picMk id="6" creationId="{BC47720F-85D4-A58E-23BE-5A05A4903196}"/>
          </ac:picMkLst>
        </pc:picChg>
      </pc:sldChg>
      <pc:sldChg chg="addSp delSp modSp add mod modNotesTx">
        <pc:chgData name="Noah Gallo" userId="bd2bb085-b961-44b7-be93-9ccedd74e92a" providerId="ADAL" clId="{4F94984B-7409-47EB-95C7-97D62B211109}" dt="2023-02-16T18:59:02.288" v="2075"/>
        <pc:sldMkLst>
          <pc:docMk/>
          <pc:sldMk cId="1157256247" sldId="297"/>
        </pc:sldMkLst>
        <pc:spChg chg="del">
          <ac:chgData name="Noah Gallo" userId="bd2bb085-b961-44b7-be93-9ccedd74e92a" providerId="ADAL" clId="{4F94984B-7409-47EB-95C7-97D62B211109}" dt="2023-02-16T18:40:07.722" v="1837"/>
          <ac:spMkLst>
            <pc:docMk/>
            <pc:sldMk cId="1157256247" sldId="297"/>
            <ac:spMk id="4" creationId="{F9DDD114-11D4-26DC-5DDA-F502B621FBE3}"/>
          </ac:spMkLst>
        </pc:spChg>
        <pc:spChg chg="add del mod">
          <ac:chgData name="Noah Gallo" userId="bd2bb085-b961-44b7-be93-9ccedd74e92a" providerId="ADAL" clId="{4F94984B-7409-47EB-95C7-97D62B211109}" dt="2023-02-16T18:40:12.648" v="1842" actId="478"/>
          <ac:spMkLst>
            <pc:docMk/>
            <pc:sldMk cId="1157256247" sldId="297"/>
            <ac:spMk id="8" creationId="{C1EF427E-90CC-ECB2-BBF8-DA4E8159225B}"/>
          </ac:spMkLst>
        </pc:spChg>
        <pc:spChg chg="add mod">
          <ac:chgData name="Noah Gallo" userId="bd2bb085-b961-44b7-be93-9ccedd74e92a" providerId="ADAL" clId="{4F94984B-7409-47EB-95C7-97D62B211109}" dt="2023-02-16T18:40:32.749" v="1848" actId="478"/>
          <ac:spMkLst>
            <pc:docMk/>
            <pc:sldMk cId="1157256247" sldId="297"/>
            <ac:spMk id="10" creationId="{44A616F6-25EE-C141-11D6-D5F2150373AE}"/>
          </ac:spMkLst>
        </pc:spChg>
        <pc:picChg chg="add mod modCrop">
          <ac:chgData name="Noah Gallo" userId="bd2bb085-b961-44b7-be93-9ccedd74e92a" providerId="ADAL" clId="{4F94984B-7409-47EB-95C7-97D62B211109}" dt="2023-02-16T18:40:30.918" v="1847" actId="14100"/>
          <ac:picMkLst>
            <pc:docMk/>
            <pc:sldMk cId="1157256247" sldId="297"/>
            <ac:picMk id="5" creationId="{214028E6-7138-CE84-24A9-343FEA8AAC25}"/>
          </ac:picMkLst>
        </pc:picChg>
        <pc:picChg chg="add del">
          <ac:chgData name="Noah Gallo" userId="bd2bb085-b961-44b7-be93-9ccedd74e92a" providerId="ADAL" clId="{4F94984B-7409-47EB-95C7-97D62B211109}" dt="2023-02-16T18:40:32.749" v="1848" actId="478"/>
          <ac:picMkLst>
            <pc:docMk/>
            <pc:sldMk cId="1157256247" sldId="297"/>
            <ac:picMk id="6" creationId="{BC47720F-85D4-A58E-23BE-5A05A4903196}"/>
          </ac:picMkLst>
        </pc:picChg>
      </pc:sldChg>
      <pc:sldChg chg="addSp delSp modSp add mod modNotesTx">
        <pc:chgData name="Noah Gallo" userId="bd2bb085-b961-44b7-be93-9ccedd74e92a" providerId="ADAL" clId="{4F94984B-7409-47EB-95C7-97D62B211109}" dt="2023-02-16T18:59:00.197" v="2074"/>
        <pc:sldMkLst>
          <pc:docMk/>
          <pc:sldMk cId="2332083166" sldId="298"/>
        </pc:sldMkLst>
        <pc:spChg chg="add del">
          <ac:chgData name="Noah Gallo" userId="bd2bb085-b961-44b7-be93-9ccedd74e92a" providerId="ADAL" clId="{4F94984B-7409-47EB-95C7-97D62B211109}" dt="2023-02-16T18:47:42.704" v="1868" actId="22"/>
          <ac:spMkLst>
            <pc:docMk/>
            <pc:sldMk cId="2332083166" sldId="298"/>
            <ac:spMk id="4" creationId="{11749D9E-A6FF-4647-5E19-6A4765E451AF}"/>
          </ac:spMkLst>
        </pc:spChg>
        <pc:spChg chg="del">
          <ac:chgData name="Noah Gallo" userId="bd2bb085-b961-44b7-be93-9ccedd74e92a" providerId="ADAL" clId="{4F94984B-7409-47EB-95C7-97D62B211109}" dt="2023-02-16T18:40:47.461" v="1850"/>
          <ac:spMkLst>
            <pc:docMk/>
            <pc:sldMk cId="2332083166" sldId="298"/>
            <ac:spMk id="4" creationId="{F9DDD114-11D4-26DC-5DDA-F502B621FBE3}"/>
          </ac:spMkLst>
        </pc:spChg>
        <pc:spChg chg="add del">
          <ac:chgData name="Noah Gallo" userId="bd2bb085-b961-44b7-be93-9ccedd74e92a" providerId="ADAL" clId="{4F94984B-7409-47EB-95C7-97D62B211109}" dt="2023-02-16T18:58:59.498" v="2073" actId="22"/>
          <ac:spMkLst>
            <pc:docMk/>
            <pc:sldMk cId="2332083166" sldId="298"/>
            <ac:spMk id="7" creationId="{794EFA52-6E0C-DF02-784E-13CE5138AE33}"/>
          </ac:spMkLst>
        </pc:spChg>
        <pc:spChg chg="add mod">
          <ac:chgData name="Noah Gallo" userId="bd2bb085-b961-44b7-be93-9ccedd74e92a" providerId="ADAL" clId="{4F94984B-7409-47EB-95C7-97D62B211109}" dt="2023-02-16T18:40:55.713" v="1855" actId="478"/>
          <ac:spMkLst>
            <pc:docMk/>
            <pc:sldMk cId="2332083166" sldId="298"/>
            <ac:spMk id="8" creationId="{50B09933-5A5A-0DEF-401C-87A570B4B777}"/>
          </ac:spMkLst>
        </pc:spChg>
        <pc:picChg chg="add mod modCrop">
          <ac:chgData name="Noah Gallo" userId="bd2bb085-b961-44b7-be93-9ccedd74e92a" providerId="ADAL" clId="{4F94984B-7409-47EB-95C7-97D62B211109}" dt="2023-02-16T18:41:25.002" v="1865" actId="1076"/>
          <ac:picMkLst>
            <pc:docMk/>
            <pc:sldMk cId="2332083166" sldId="298"/>
            <ac:picMk id="5" creationId="{48025884-AB8E-BD05-FB10-7620F4CDFB3A}"/>
          </ac:picMkLst>
        </pc:picChg>
        <pc:picChg chg="del">
          <ac:chgData name="Noah Gallo" userId="bd2bb085-b961-44b7-be93-9ccedd74e92a" providerId="ADAL" clId="{4F94984B-7409-47EB-95C7-97D62B211109}" dt="2023-02-16T18:40:55.713" v="1855" actId="478"/>
          <ac:picMkLst>
            <pc:docMk/>
            <pc:sldMk cId="2332083166" sldId="298"/>
            <ac:picMk id="6" creationId="{BC47720F-85D4-A58E-23BE-5A05A4903196}"/>
          </ac:picMkLst>
        </pc:picChg>
      </pc:sldChg>
      <pc:sldChg chg="addSp delSp modSp add mod modNotesTx">
        <pc:chgData name="Noah Gallo" userId="bd2bb085-b961-44b7-be93-9ccedd74e92a" providerId="ADAL" clId="{4F94984B-7409-47EB-95C7-97D62B211109}" dt="2023-02-16T18:58:57.547" v="2071"/>
        <pc:sldMkLst>
          <pc:docMk/>
          <pc:sldMk cId="3523639407" sldId="299"/>
        </pc:sldMkLst>
        <pc:spChg chg="add mod">
          <ac:chgData name="Noah Gallo" userId="bd2bb085-b961-44b7-be93-9ccedd74e92a" providerId="ADAL" clId="{4F94984B-7409-47EB-95C7-97D62B211109}" dt="2023-02-16T18:48:03.892" v="1877" actId="21"/>
          <ac:spMkLst>
            <pc:docMk/>
            <pc:sldMk cId="3523639407" sldId="299"/>
            <ac:spMk id="7" creationId="{12D0CB4F-22FE-0D3C-AD36-18DA27270D19}"/>
          </ac:spMkLst>
        </pc:spChg>
        <pc:spChg chg="del">
          <ac:chgData name="Noah Gallo" userId="bd2bb085-b961-44b7-be93-9ccedd74e92a" providerId="ADAL" clId="{4F94984B-7409-47EB-95C7-97D62B211109}" dt="2023-02-16T18:47:53.756" v="1870"/>
          <ac:spMkLst>
            <pc:docMk/>
            <pc:sldMk cId="3523639407" sldId="299"/>
            <ac:spMk id="8" creationId="{50B09933-5A5A-0DEF-401C-87A570B4B777}"/>
          </ac:spMkLst>
        </pc:spChg>
        <pc:picChg chg="add del mod">
          <ac:chgData name="Noah Gallo" userId="bd2bb085-b961-44b7-be93-9ccedd74e92a" providerId="ADAL" clId="{4F94984B-7409-47EB-95C7-97D62B211109}" dt="2023-02-16T18:48:03.892" v="1877" actId="21"/>
          <ac:picMkLst>
            <pc:docMk/>
            <pc:sldMk cId="3523639407" sldId="299"/>
            <ac:picMk id="4" creationId="{8EFB6923-9AE8-D160-9C68-3C49D9E746F1}"/>
          </ac:picMkLst>
        </pc:picChg>
      </pc:sldChg>
      <pc:sldChg chg="addSp delSp modSp add mod ord modNotesTx">
        <pc:chgData name="Noah Gallo" userId="bd2bb085-b961-44b7-be93-9ccedd74e92a" providerId="ADAL" clId="{4F94984B-7409-47EB-95C7-97D62B211109}" dt="2023-02-16T18:59:06.383" v="2077"/>
        <pc:sldMkLst>
          <pc:docMk/>
          <pc:sldMk cId="489485485" sldId="300"/>
        </pc:sldMkLst>
        <pc:spChg chg="add mod">
          <ac:chgData name="Noah Gallo" userId="bd2bb085-b961-44b7-be93-9ccedd74e92a" providerId="ADAL" clId="{4F94984B-7409-47EB-95C7-97D62B211109}" dt="2023-02-16T18:48:19.584" v="1889" actId="478"/>
          <ac:spMkLst>
            <pc:docMk/>
            <pc:sldMk cId="489485485" sldId="300"/>
            <ac:spMk id="4" creationId="{B07C59CD-7730-08F5-4D41-8A568A9AFCEF}"/>
          </ac:spMkLst>
        </pc:spChg>
        <pc:spChg chg="del">
          <ac:chgData name="Noah Gallo" userId="bd2bb085-b961-44b7-be93-9ccedd74e92a" providerId="ADAL" clId="{4F94984B-7409-47EB-95C7-97D62B211109}" dt="2023-02-16T18:48:23.557" v="1890"/>
          <ac:spMkLst>
            <pc:docMk/>
            <pc:sldMk cId="489485485" sldId="300"/>
            <ac:spMk id="7" creationId="{12D0CB4F-22FE-0D3C-AD36-18DA27270D19}"/>
          </ac:spMkLst>
        </pc:spChg>
        <pc:picChg chg="del">
          <ac:chgData name="Noah Gallo" userId="bd2bb085-b961-44b7-be93-9ccedd74e92a" providerId="ADAL" clId="{4F94984B-7409-47EB-95C7-97D62B211109}" dt="2023-02-16T18:48:19.584" v="1889" actId="478"/>
          <ac:picMkLst>
            <pc:docMk/>
            <pc:sldMk cId="489485485" sldId="300"/>
            <ac:picMk id="5" creationId="{48025884-AB8E-BD05-FB10-7620F4CDFB3A}"/>
          </ac:picMkLst>
        </pc:picChg>
        <pc:picChg chg="add mod modCrop">
          <ac:chgData name="Noah Gallo" userId="bd2bb085-b961-44b7-be93-9ccedd74e92a" providerId="ADAL" clId="{4F94984B-7409-47EB-95C7-97D62B211109}" dt="2023-02-16T18:48:44.181" v="1899" actId="1076"/>
          <ac:picMkLst>
            <pc:docMk/>
            <pc:sldMk cId="489485485" sldId="300"/>
            <ac:picMk id="8" creationId="{42277D50-9F76-D06C-CFAD-E1B089EB3ACD}"/>
          </ac:picMkLst>
        </pc:picChg>
      </pc:sldChg>
      <pc:sldChg chg="addSp delSp modSp add mod modNotesTx">
        <pc:chgData name="Noah Gallo" userId="bd2bb085-b961-44b7-be93-9ccedd74e92a" providerId="ADAL" clId="{4F94984B-7409-47EB-95C7-97D62B211109}" dt="2023-02-16T18:58:49.251" v="2069" actId="20577"/>
        <pc:sldMkLst>
          <pc:docMk/>
          <pc:sldMk cId="177878534" sldId="301"/>
        </pc:sldMkLst>
        <pc:spChg chg="del">
          <ac:chgData name="Noah Gallo" userId="bd2bb085-b961-44b7-be93-9ccedd74e92a" providerId="ADAL" clId="{4F94984B-7409-47EB-95C7-97D62B211109}" dt="2023-02-16T18:48:58.203" v="1901"/>
          <ac:spMkLst>
            <pc:docMk/>
            <pc:sldMk cId="177878534" sldId="301"/>
            <ac:spMk id="7" creationId="{12D0CB4F-22FE-0D3C-AD36-18DA27270D19}"/>
          </ac:spMkLst>
        </pc:spChg>
        <pc:spChg chg="add mod">
          <ac:chgData name="Noah Gallo" userId="bd2bb085-b961-44b7-be93-9ccedd74e92a" providerId="ADAL" clId="{4F94984B-7409-47EB-95C7-97D62B211109}" dt="2023-02-16T18:49:00.234" v="1904" actId="478"/>
          <ac:spMkLst>
            <pc:docMk/>
            <pc:sldMk cId="177878534" sldId="301"/>
            <ac:spMk id="8" creationId="{432BC866-9A0E-F15B-477A-2F98A58639EE}"/>
          </ac:spMkLst>
        </pc:spChg>
        <pc:picChg chg="add mod">
          <ac:chgData name="Noah Gallo" userId="bd2bb085-b961-44b7-be93-9ccedd74e92a" providerId="ADAL" clId="{4F94984B-7409-47EB-95C7-97D62B211109}" dt="2023-02-16T18:49:37.245" v="1912" actId="1076"/>
          <ac:picMkLst>
            <pc:docMk/>
            <pc:sldMk cId="177878534" sldId="301"/>
            <ac:picMk id="4" creationId="{40382D60-D4C4-8EDD-7A2D-909D968C1282}"/>
          </ac:picMkLst>
        </pc:picChg>
        <pc:picChg chg="del">
          <ac:chgData name="Noah Gallo" userId="bd2bb085-b961-44b7-be93-9ccedd74e92a" providerId="ADAL" clId="{4F94984B-7409-47EB-95C7-97D62B211109}" dt="2023-02-16T18:49:00.234" v="1904" actId="478"/>
          <ac:picMkLst>
            <pc:docMk/>
            <pc:sldMk cId="177878534" sldId="301"/>
            <ac:picMk id="5" creationId="{48025884-AB8E-BD05-FB10-7620F4CDFB3A}"/>
          </ac:picMkLst>
        </pc:picChg>
      </pc:sldChg>
      <pc:sldChg chg="addSp delSp modSp add mod ord modNotesTx">
        <pc:chgData name="Noah Gallo" userId="bd2bb085-b961-44b7-be93-9ccedd74e92a" providerId="ADAL" clId="{4F94984B-7409-47EB-95C7-97D62B211109}" dt="2023-02-16T18:58:56.214" v="2070"/>
        <pc:sldMkLst>
          <pc:docMk/>
          <pc:sldMk cId="3023236868" sldId="302"/>
        </pc:sldMkLst>
        <pc:spChg chg="add mod">
          <ac:chgData name="Noah Gallo" userId="bd2bb085-b961-44b7-be93-9ccedd74e92a" providerId="ADAL" clId="{4F94984B-7409-47EB-95C7-97D62B211109}" dt="2023-02-16T18:49:44.166" v="1914" actId="478"/>
          <ac:spMkLst>
            <pc:docMk/>
            <pc:sldMk cId="3023236868" sldId="302"/>
            <ac:spMk id="4" creationId="{E47620E9-FFDB-CCDE-7F45-F61E923A6F11}"/>
          </ac:spMkLst>
        </pc:spChg>
        <pc:spChg chg="del">
          <ac:chgData name="Noah Gallo" userId="bd2bb085-b961-44b7-be93-9ccedd74e92a" providerId="ADAL" clId="{4F94984B-7409-47EB-95C7-97D62B211109}" dt="2023-02-16T18:49:50.315" v="1915"/>
          <ac:spMkLst>
            <pc:docMk/>
            <pc:sldMk cId="3023236868" sldId="302"/>
            <ac:spMk id="7" creationId="{12D0CB4F-22FE-0D3C-AD36-18DA27270D19}"/>
          </ac:spMkLst>
        </pc:spChg>
        <pc:picChg chg="del">
          <ac:chgData name="Noah Gallo" userId="bd2bb085-b961-44b7-be93-9ccedd74e92a" providerId="ADAL" clId="{4F94984B-7409-47EB-95C7-97D62B211109}" dt="2023-02-16T18:49:44.166" v="1914" actId="478"/>
          <ac:picMkLst>
            <pc:docMk/>
            <pc:sldMk cId="3023236868" sldId="302"/>
            <ac:picMk id="5" creationId="{48025884-AB8E-BD05-FB10-7620F4CDFB3A}"/>
          </ac:picMkLst>
        </pc:picChg>
        <pc:picChg chg="add mod">
          <ac:chgData name="Noah Gallo" userId="bd2bb085-b961-44b7-be93-9ccedd74e92a" providerId="ADAL" clId="{4F94984B-7409-47EB-95C7-97D62B211109}" dt="2023-02-16T18:50:08.553" v="1924" actId="1076"/>
          <ac:picMkLst>
            <pc:docMk/>
            <pc:sldMk cId="3023236868" sldId="302"/>
            <ac:picMk id="8" creationId="{C2469A66-F033-536F-1AD7-B4CFE2850B2A}"/>
          </ac:picMkLst>
        </pc:picChg>
      </pc:sldChg>
      <pc:sldChg chg="addSp delSp modSp new mod setBg modNotesTx">
        <pc:chgData name="Noah Gallo" userId="bd2bb085-b961-44b7-be93-9ccedd74e92a" providerId="ADAL" clId="{4F94984B-7409-47EB-95C7-97D62B211109}" dt="2023-02-16T19:08:18.761" v="2157" actId="20577"/>
        <pc:sldMkLst>
          <pc:docMk/>
          <pc:sldMk cId="1737458384" sldId="303"/>
        </pc:sldMkLst>
        <pc:spChg chg="add del">
          <ac:chgData name="Noah Gallo" userId="bd2bb085-b961-44b7-be93-9ccedd74e92a" providerId="ADAL" clId="{4F94984B-7409-47EB-95C7-97D62B211109}" dt="2023-02-16T19:02:16.687" v="2105" actId="26606"/>
          <ac:spMkLst>
            <pc:docMk/>
            <pc:sldMk cId="1737458384" sldId="303"/>
            <ac:spMk id="1039" creationId="{1284CA7F-B696-4085-84C6-CD668817E685}"/>
          </ac:spMkLst>
        </pc:spChg>
        <pc:spChg chg="add del">
          <ac:chgData name="Noah Gallo" userId="bd2bb085-b961-44b7-be93-9ccedd74e92a" providerId="ADAL" clId="{4F94984B-7409-47EB-95C7-97D62B211109}" dt="2023-02-16T19:02:16.687" v="2105" actId="26606"/>
          <ac:spMkLst>
            <pc:docMk/>
            <pc:sldMk cId="1737458384" sldId="303"/>
            <ac:spMk id="1041" creationId="{858A10F4-B847-4777-BC82-782F6FB36E40}"/>
          </ac:spMkLst>
        </pc:spChg>
        <pc:spChg chg="add del">
          <ac:chgData name="Noah Gallo" userId="bd2bb085-b961-44b7-be93-9ccedd74e92a" providerId="ADAL" clId="{4F94984B-7409-47EB-95C7-97D62B211109}" dt="2023-02-16T19:02:16.687" v="2105" actId="26606"/>
          <ac:spMkLst>
            <pc:docMk/>
            <pc:sldMk cId="1737458384" sldId="303"/>
            <ac:spMk id="1043" creationId="{8883B597-C9A1-46EF-AB6B-71DF0B1ED4A6}"/>
          </ac:spMkLst>
        </pc:spChg>
        <pc:spChg chg="add del">
          <ac:chgData name="Noah Gallo" userId="bd2bb085-b961-44b7-be93-9ccedd74e92a" providerId="ADAL" clId="{4F94984B-7409-47EB-95C7-97D62B211109}" dt="2023-02-16T19:02:16.687" v="2105" actId="26606"/>
          <ac:spMkLst>
            <pc:docMk/>
            <pc:sldMk cId="1737458384" sldId="303"/>
            <ac:spMk id="1045" creationId="{A0B38421-369F-445C-9543-5BC17BC09040}"/>
          </ac:spMkLst>
        </pc:spChg>
        <pc:spChg chg="add del">
          <ac:chgData name="Noah Gallo" userId="bd2bb085-b961-44b7-be93-9ccedd74e92a" providerId="ADAL" clId="{4F94984B-7409-47EB-95C7-97D62B211109}" dt="2023-02-16T19:02:16.687" v="2105" actId="26606"/>
          <ac:spMkLst>
            <pc:docMk/>
            <pc:sldMk cId="1737458384" sldId="303"/>
            <ac:spMk id="1047" creationId="{FAA9CE81-CAF0-41E3-8E73-CAFA13A0B1A7}"/>
          </ac:spMkLst>
        </pc:spChg>
        <pc:spChg chg="add del">
          <ac:chgData name="Noah Gallo" userId="bd2bb085-b961-44b7-be93-9ccedd74e92a" providerId="ADAL" clId="{4F94984B-7409-47EB-95C7-97D62B211109}" dt="2023-02-16T19:02:26.603" v="2112" actId="26606"/>
          <ac:spMkLst>
            <pc:docMk/>
            <pc:sldMk cId="1737458384" sldId="303"/>
            <ac:spMk id="1049" creationId="{5E6FAE32-AB12-4E77-A677-F6BD5D71ADD0}"/>
          </ac:spMkLst>
        </pc:spChg>
        <pc:spChg chg="add del">
          <ac:chgData name="Noah Gallo" userId="bd2bb085-b961-44b7-be93-9ccedd74e92a" providerId="ADAL" clId="{4F94984B-7409-47EB-95C7-97D62B211109}" dt="2023-02-16T19:02:26.603" v="2112" actId="26606"/>
          <ac:spMkLst>
            <pc:docMk/>
            <pc:sldMk cId="1737458384" sldId="303"/>
            <ac:spMk id="1050" creationId="{F82BF3E2-EB0E-40D6-8835-2367A5316CA4}"/>
          </ac:spMkLst>
        </pc:spChg>
        <pc:spChg chg="add del">
          <ac:chgData name="Noah Gallo" userId="bd2bb085-b961-44b7-be93-9ccedd74e92a" providerId="ADAL" clId="{4F94984B-7409-47EB-95C7-97D62B211109}" dt="2023-02-16T19:02:26.603" v="2112" actId="26606"/>
          <ac:spMkLst>
            <pc:docMk/>
            <pc:sldMk cId="1737458384" sldId="303"/>
            <ac:spMk id="1051" creationId="{CB6FFAAC-8A48-4FBF-BAFE-BAD367694022}"/>
          </ac:spMkLst>
        </pc:spChg>
        <pc:spChg chg="add del">
          <ac:chgData name="Noah Gallo" userId="bd2bb085-b961-44b7-be93-9ccedd74e92a" providerId="ADAL" clId="{4F94984B-7409-47EB-95C7-97D62B211109}" dt="2023-02-16T19:02:26.603" v="2112" actId="26606"/>
          <ac:spMkLst>
            <pc:docMk/>
            <pc:sldMk cId="1737458384" sldId="303"/>
            <ac:spMk id="1052" creationId="{481E86DD-89E6-42B2-8675-84B7C56BFF7D}"/>
          </ac:spMkLst>
        </pc:spChg>
        <pc:spChg chg="add del">
          <ac:chgData name="Noah Gallo" userId="bd2bb085-b961-44b7-be93-9ccedd74e92a" providerId="ADAL" clId="{4F94984B-7409-47EB-95C7-97D62B211109}" dt="2023-02-16T19:02:26.603" v="2112" actId="26606"/>
          <ac:spMkLst>
            <pc:docMk/>
            <pc:sldMk cId="1737458384" sldId="303"/>
            <ac:spMk id="1053" creationId="{440EF577-B6F8-4C57-B956-AB860B388EB8}"/>
          </ac:spMkLst>
        </pc:spChg>
        <pc:spChg chg="add del">
          <ac:chgData name="Noah Gallo" userId="bd2bb085-b961-44b7-be93-9ccedd74e92a" providerId="ADAL" clId="{4F94984B-7409-47EB-95C7-97D62B211109}" dt="2023-02-16T19:02:26.603" v="2112" actId="26606"/>
          <ac:spMkLst>
            <pc:docMk/>
            <pc:sldMk cId="1737458384" sldId="303"/>
            <ac:spMk id="1054" creationId="{EA518CE4-E4D4-4D8A-980F-6D692AC96949}"/>
          </ac:spMkLst>
        </pc:spChg>
        <pc:picChg chg="add del mod">
          <ac:chgData name="Noah Gallo" userId="bd2bb085-b961-44b7-be93-9ccedd74e92a" providerId="ADAL" clId="{4F94984B-7409-47EB-95C7-97D62B211109}" dt="2023-02-16T19:06:58.170" v="2139" actId="478"/>
          <ac:picMkLst>
            <pc:docMk/>
            <pc:sldMk cId="1737458384" sldId="303"/>
            <ac:picMk id="2" creationId="{52320DA0-9317-32D6-95BE-8167F7A6D7F3}"/>
          </ac:picMkLst>
        </pc:picChg>
        <pc:picChg chg="add del mod">
          <ac:chgData name="Noah Gallo" userId="bd2bb085-b961-44b7-be93-9ccedd74e92a" providerId="ADAL" clId="{4F94984B-7409-47EB-95C7-97D62B211109}" dt="2023-02-16T19:02:45.439" v="2117" actId="478"/>
          <ac:picMkLst>
            <pc:docMk/>
            <pc:sldMk cId="1737458384" sldId="303"/>
            <ac:picMk id="3" creationId="{442EC4CE-44F2-7BC3-61BB-597E303D3CE8}"/>
          </ac:picMkLst>
        </pc:picChg>
        <pc:picChg chg="add mod ord">
          <ac:chgData name="Noah Gallo" userId="bd2bb085-b961-44b7-be93-9ccedd74e92a" providerId="ADAL" clId="{4F94984B-7409-47EB-95C7-97D62B211109}" dt="2023-02-16T19:07:18.669" v="2144" actId="1076"/>
          <ac:picMkLst>
            <pc:docMk/>
            <pc:sldMk cId="1737458384" sldId="303"/>
            <ac:picMk id="1026" creationId="{18AA80AB-3534-3E94-2274-1667D2AA022D}"/>
          </ac:picMkLst>
        </pc:picChg>
        <pc:picChg chg="add mod ord">
          <ac:chgData name="Noah Gallo" userId="bd2bb085-b961-44b7-be93-9ccedd74e92a" providerId="ADAL" clId="{4F94984B-7409-47EB-95C7-97D62B211109}" dt="2023-02-16T19:07:15.042" v="2143" actId="1076"/>
          <ac:picMkLst>
            <pc:docMk/>
            <pc:sldMk cId="1737458384" sldId="303"/>
            <ac:picMk id="1028" creationId="{14E007AB-8914-285D-E573-4888178F12E3}"/>
          </ac:picMkLst>
        </pc:picChg>
        <pc:picChg chg="add mod ord">
          <ac:chgData name="Noah Gallo" userId="bd2bb085-b961-44b7-be93-9ccedd74e92a" providerId="ADAL" clId="{4F94984B-7409-47EB-95C7-97D62B211109}" dt="2023-02-16T19:07:12.913" v="2142" actId="1076"/>
          <ac:picMkLst>
            <pc:docMk/>
            <pc:sldMk cId="1737458384" sldId="303"/>
            <ac:picMk id="1030" creationId="{2ADED4EF-825E-EEC3-1756-039CD2AAADEE}"/>
          </ac:picMkLst>
        </pc:picChg>
        <pc:picChg chg="add mod">
          <ac:chgData name="Noah Gallo" userId="bd2bb085-b961-44b7-be93-9ccedd74e92a" providerId="ADAL" clId="{4F94984B-7409-47EB-95C7-97D62B211109}" dt="2023-02-16T19:07:09.505" v="2141" actId="1076"/>
          <ac:picMkLst>
            <pc:docMk/>
            <pc:sldMk cId="1737458384" sldId="303"/>
            <ac:picMk id="1032" creationId="{8E12CB27-BE58-E390-508B-9FD6978B73AC}"/>
          </ac:picMkLst>
        </pc:picChg>
        <pc:picChg chg="add del mod ord">
          <ac:chgData name="Noah Gallo" userId="bd2bb085-b961-44b7-be93-9ccedd74e92a" providerId="ADAL" clId="{4F94984B-7409-47EB-95C7-97D62B211109}" dt="2023-02-16T19:02:22.005" v="2107" actId="21"/>
          <ac:picMkLst>
            <pc:docMk/>
            <pc:sldMk cId="1737458384" sldId="303"/>
            <ac:picMk id="1034" creationId="{33A42AD4-D759-2518-347E-C683DF430B77}"/>
          </ac:picMkLst>
        </pc:picChg>
        <pc:picChg chg="add mod">
          <ac:chgData name="Noah Gallo" userId="bd2bb085-b961-44b7-be93-9ccedd74e92a" providerId="ADAL" clId="{4F94984B-7409-47EB-95C7-97D62B211109}" dt="2023-02-16T19:07:46.036" v="2152" actId="1076"/>
          <ac:picMkLst>
            <pc:docMk/>
            <pc:sldMk cId="1737458384" sldId="303"/>
            <ac:picMk id="1036" creationId="{B6888042-EEA2-B53F-03F5-FF4BD4A53C4C}"/>
          </ac:picMkLst>
        </pc:picChg>
      </pc:sldChg>
      <pc:sldMasterChg chg="setBg">
        <pc:chgData name="Noah Gallo" userId="bd2bb085-b961-44b7-be93-9ccedd74e92a" providerId="ADAL" clId="{4F94984B-7409-47EB-95C7-97D62B211109}" dt="2023-02-16T00:23:45.169" v="54"/>
        <pc:sldMasterMkLst>
          <pc:docMk/>
          <pc:sldMasterMk cId="1937531082" sldId="2147483660"/>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0CA3E9-05D7-45B6-B1DA-24A5E6F3C7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CA26ADF-68E6-4B7C-99BC-CF3EFB609088}">
      <dgm:prSet/>
      <dgm:spPr/>
      <dgm:t>
        <a:bodyPr/>
        <a:lstStyle/>
        <a:p>
          <a:pPr>
            <a:lnSpc>
              <a:spcPct val="100000"/>
            </a:lnSpc>
          </a:pPr>
          <a:r>
            <a:rPr lang="en-US" dirty="0"/>
            <a:t>Updated Game Description</a:t>
          </a:r>
        </a:p>
      </dgm:t>
    </dgm:pt>
    <dgm:pt modelId="{FA1192A5-26F7-4D2F-85A4-C1A61B0B87FB}" type="parTrans" cxnId="{4303ABCC-EDDD-4F1B-89EF-A1239A2C6821}">
      <dgm:prSet/>
      <dgm:spPr/>
      <dgm:t>
        <a:bodyPr/>
        <a:lstStyle/>
        <a:p>
          <a:endParaRPr lang="en-US"/>
        </a:p>
      </dgm:t>
    </dgm:pt>
    <dgm:pt modelId="{FCFC2E8F-B4F7-4371-B36C-1F9E89C92418}" type="sibTrans" cxnId="{4303ABCC-EDDD-4F1B-89EF-A1239A2C6821}">
      <dgm:prSet/>
      <dgm:spPr/>
      <dgm:t>
        <a:bodyPr/>
        <a:lstStyle/>
        <a:p>
          <a:endParaRPr lang="en-US"/>
        </a:p>
      </dgm:t>
    </dgm:pt>
    <dgm:pt modelId="{9C38DC32-9A2B-4B1D-8593-641B2E888E5D}">
      <dgm:prSet/>
      <dgm:spPr/>
      <dgm:t>
        <a:bodyPr/>
        <a:lstStyle/>
        <a:p>
          <a:pPr>
            <a:lnSpc>
              <a:spcPct val="100000"/>
            </a:lnSpc>
          </a:pPr>
          <a:r>
            <a:rPr lang="en-US" dirty="0"/>
            <a:t>MVP Design and Status</a:t>
          </a:r>
        </a:p>
      </dgm:t>
    </dgm:pt>
    <dgm:pt modelId="{117B3C7F-B7DF-4CED-BC24-E3968941EA40}" type="parTrans" cxnId="{C5A08313-BE10-4645-87D8-D1E594C2A52C}">
      <dgm:prSet/>
      <dgm:spPr/>
      <dgm:t>
        <a:bodyPr/>
        <a:lstStyle/>
        <a:p>
          <a:endParaRPr lang="en-US"/>
        </a:p>
      </dgm:t>
    </dgm:pt>
    <dgm:pt modelId="{5B3B55AD-4401-4770-8C18-73D4E76E33C4}" type="sibTrans" cxnId="{C5A08313-BE10-4645-87D8-D1E594C2A52C}">
      <dgm:prSet/>
      <dgm:spPr/>
      <dgm:t>
        <a:bodyPr/>
        <a:lstStyle/>
        <a:p>
          <a:endParaRPr lang="en-US"/>
        </a:p>
      </dgm:t>
    </dgm:pt>
    <dgm:pt modelId="{FFD5E359-BDD8-4364-8376-CBDBC86BCFA1}">
      <dgm:prSet/>
      <dgm:spPr/>
      <dgm:t>
        <a:bodyPr/>
        <a:lstStyle/>
        <a:p>
          <a:pPr>
            <a:lnSpc>
              <a:spcPct val="100000"/>
            </a:lnSpc>
          </a:pPr>
          <a:r>
            <a:rPr lang="en-US"/>
            <a:t>Feature Overview</a:t>
          </a:r>
        </a:p>
      </dgm:t>
    </dgm:pt>
    <dgm:pt modelId="{42BB66A6-F682-4B2A-982B-5B3647B85187}" type="parTrans" cxnId="{33CC0068-DCA0-4606-AB15-222668951F83}">
      <dgm:prSet/>
      <dgm:spPr/>
      <dgm:t>
        <a:bodyPr/>
        <a:lstStyle/>
        <a:p>
          <a:endParaRPr lang="en-US"/>
        </a:p>
      </dgm:t>
    </dgm:pt>
    <dgm:pt modelId="{490C3D25-C2CA-416C-B7A3-F0B733BC9DA5}" type="sibTrans" cxnId="{33CC0068-DCA0-4606-AB15-222668951F83}">
      <dgm:prSet/>
      <dgm:spPr/>
      <dgm:t>
        <a:bodyPr/>
        <a:lstStyle/>
        <a:p>
          <a:endParaRPr lang="en-US"/>
        </a:p>
      </dgm:t>
    </dgm:pt>
    <dgm:pt modelId="{1EC3976D-E139-4E73-8814-050D9E578509}">
      <dgm:prSet/>
      <dgm:spPr/>
      <dgm:t>
        <a:bodyPr/>
        <a:lstStyle/>
        <a:p>
          <a:pPr>
            <a:lnSpc>
              <a:spcPct val="100000"/>
            </a:lnSpc>
          </a:pPr>
          <a:r>
            <a:rPr lang="en-US"/>
            <a:t>Demo</a:t>
          </a:r>
        </a:p>
      </dgm:t>
    </dgm:pt>
    <dgm:pt modelId="{D0B01269-BA81-4DFB-A991-BCE49E18F499}" type="parTrans" cxnId="{A0C57802-CA32-4B70-B4D6-3E12B2A4A2BE}">
      <dgm:prSet/>
      <dgm:spPr/>
      <dgm:t>
        <a:bodyPr/>
        <a:lstStyle/>
        <a:p>
          <a:endParaRPr lang="en-US"/>
        </a:p>
      </dgm:t>
    </dgm:pt>
    <dgm:pt modelId="{94AE5CB1-21E8-46BE-881E-262A48206491}" type="sibTrans" cxnId="{A0C57802-CA32-4B70-B4D6-3E12B2A4A2BE}">
      <dgm:prSet/>
      <dgm:spPr/>
      <dgm:t>
        <a:bodyPr/>
        <a:lstStyle/>
        <a:p>
          <a:endParaRPr lang="en-US"/>
        </a:p>
      </dgm:t>
    </dgm:pt>
    <dgm:pt modelId="{25D771FD-8C78-42F1-988D-467F320F3DC8}">
      <dgm:prSet/>
      <dgm:spPr/>
      <dgm:t>
        <a:bodyPr/>
        <a:lstStyle/>
        <a:p>
          <a:pPr>
            <a:lnSpc>
              <a:spcPct val="100000"/>
            </a:lnSpc>
          </a:pPr>
          <a:r>
            <a:rPr lang="en-US"/>
            <a:t>Demo</a:t>
          </a:r>
        </a:p>
      </dgm:t>
    </dgm:pt>
    <dgm:pt modelId="{6CD82234-68F1-4FDB-9732-11D4E0EAF40D}" type="parTrans" cxnId="{24E5F74D-2E81-44B0-85C1-E6126AEC0566}">
      <dgm:prSet/>
      <dgm:spPr/>
      <dgm:t>
        <a:bodyPr/>
        <a:lstStyle/>
        <a:p>
          <a:endParaRPr lang="en-US"/>
        </a:p>
      </dgm:t>
    </dgm:pt>
    <dgm:pt modelId="{B37E5404-790C-4216-A86C-3F7F60B942CB}" type="sibTrans" cxnId="{24E5F74D-2E81-44B0-85C1-E6126AEC0566}">
      <dgm:prSet/>
      <dgm:spPr/>
      <dgm:t>
        <a:bodyPr/>
        <a:lstStyle/>
        <a:p>
          <a:endParaRPr lang="en-US"/>
        </a:p>
      </dgm:t>
    </dgm:pt>
    <dgm:pt modelId="{912BEF92-19E1-4C79-A041-DF351099BD52}">
      <dgm:prSet/>
      <dgm:spPr/>
      <dgm:t>
        <a:bodyPr/>
        <a:lstStyle/>
        <a:p>
          <a:pPr>
            <a:lnSpc>
              <a:spcPct val="100000"/>
            </a:lnSpc>
          </a:pPr>
          <a:r>
            <a:rPr lang="en-US"/>
            <a:t>Project Status</a:t>
          </a:r>
        </a:p>
      </dgm:t>
    </dgm:pt>
    <dgm:pt modelId="{49F3A457-4E5F-4E70-A1A5-2CDA958FDB1A}" type="parTrans" cxnId="{494424DF-3E11-46CC-A9F0-49135C19C21B}">
      <dgm:prSet/>
      <dgm:spPr/>
      <dgm:t>
        <a:bodyPr/>
        <a:lstStyle/>
        <a:p>
          <a:endParaRPr lang="en-US"/>
        </a:p>
      </dgm:t>
    </dgm:pt>
    <dgm:pt modelId="{B2A8F4FC-140E-4F8B-AE5D-59B311C885E6}" type="sibTrans" cxnId="{494424DF-3E11-46CC-A9F0-49135C19C21B}">
      <dgm:prSet/>
      <dgm:spPr/>
      <dgm:t>
        <a:bodyPr/>
        <a:lstStyle/>
        <a:p>
          <a:endParaRPr lang="en-US"/>
        </a:p>
      </dgm:t>
    </dgm:pt>
    <dgm:pt modelId="{D1A288E6-4CFE-49E2-A3F2-302EBE504961}">
      <dgm:prSet/>
      <dgm:spPr/>
      <dgm:t>
        <a:bodyPr/>
        <a:lstStyle/>
        <a:p>
          <a:pPr>
            <a:lnSpc>
              <a:spcPct val="100000"/>
            </a:lnSpc>
          </a:pPr>
          <a:r>
            <a:rPr lang="en-US"/>
            <a:t>Release Dates</a:t>
          </a:r>
        </a:p>
      </dgm:t>
    </dgm:pt>
    <dgm:pt modelId="{06B195CA-8DCC-4A27-847D-4075E554E4A8}" type="parTrans" cxnId="{B7EED7DD-F55D-44EB-B6F5-A58767464CDD}">
      <dgm:prSet/>
      <dgm:spPr/>
      <dgm:t>
        <a:bodyPr/>
        <a:lstStyle/>
        <a:p>
          <a:endParaRPr lang="en-US"/>
        </a:p>
      </dgm:t>
    </dgm:pt>
    <dgm:pt modelId="{2A37BD1B-E99F-47A3-8AC8-97D0F0108AAF}" type="sibTrans" cxnId="{B7EED7DD-F55D-44EB-B6F5-A58767464CDD}">
      <dgm:prSet/>
      <dgm:spPr/>
      <dgm:t>
        <a:bodyPr/>
        <a:lstStyle/>
        <a:p>
          <a:endParaRPr lang="en-US"/>
        </a:p>
      </dgm:t>
    </dgm:pt>
    <dgm:pt modelId="{9B039432-F9F4-44F3-BA40-68CD473EAE10}">
      <dgm:prSet/>
      <dgm:spPr/>
      <dgm:t>
        <a:bodyPr/>
        <a:lstStyle/>
        <a:p>
          <a:pPr>
            <a:lnSpc>
              <a:spcPct val="100000"/>
            </a:lnSpc>
          </a:pPr>
          <a:r>
            <a:rPr lang="en-US"/>
            <a:t>Team Scrum Process</a:t>
          </a:r>
        </a:p>
      </dgm:t>
    </dgm:pt>
    <dgm:pt modelId="{738A7FA5-452B-4D51-BD98-466C6A741978}" type="parTrans" cxnId="{D36C2CE4-6B64-49FC-83C1-4BBF9597FA23}">
      <dgm:prSet/>
      <dgm:spPr/>
      <dgm:t>
        <a:bodyPr/>
        <a:lstStyle/>
        <a:p>
          <a:endParaRPr lang="en-US"/>
        </a:p>
      </dgm:t>
    </dgm:pt>
    <dgm:pt modelId="{BCA94205-6ED1-4E18-951D-DFFE4BD5ED94}" type="sibTrans" cxnId="{D36C2CE4-6B64-49FC-83C1-4BBF9597FA23}">
      <dgm:prSet/>
      <dgm:spPr/>
      <dgm:t>
        <a:bodyPr/>
        <a:lstStyle/>
        <a:p>
          <a:endParaRPr lang="en-US"/>
        </a:p>
      </dgm:t>
    </dgm:pt>
    <dgm:pt modelId="{EDAC7352-7AD2-4459-BE56-B470F9ED49BB}">
      <dgm:prSet/>
      <dgm:spPr/>
      <dgm:t>
        <a:bodyPr/>
        <a:lstStyle/>
        <a:p>
          <a:pPr>
            <a:lnSpc>
              <a:spcPct val="100000"/>
            </a:lnSpc>
          </a:pPr>
          <a:r>
            <a:rPr lang="en-US" dirty="0"/>
            <a:t>Overview</a:t>
          </a:r>
        </a:p>
      </dgm:t>
    </dgm:pt>
    <dgm:pt modelId="{3D5A6567-67E7-4ED7-A707-43EDDC8CF918}" type="parTrans" cxnId="{B2715337-8BFA-4941-BD0D-EA440E4FDC72}">
      <dgm:prSet/>
      <dgm:spPr/>
      <dgm:t>
        <a:bodyPr/>
        <a:lstStyle/>
        <a:p>
          <a:endParaRPr lang="en-US"/>
        </a:p>
      </dgm:t>
    </dgm:pt>
    <dgm:pt modelId="{5CB1F1E8-535A-4CA9-8720-176D0B251359}" type="sibTrans" cxnId="{B2715337-8BFA-4941-BD0D-EA440E4FDC72}">
      <dgm:prSet/>
      <dgm:spPr/>
      <dgm:t>
        <a:bodyPr/>
        <a:lstStyle/>
        <a:p>
          <a:endParaRPr lang="en-US"/>
        </a:p>
      </dgm:t>
    </dgm:pt>
    <dgm:pt modelId="{6E07E44E-0B4C-4987-B8D1-063D88B528C6}">
      <dgm:prSet/>
      <dgm:spPr/>
      <dgm:t>
        <a:bodyPr/>
        <a:lstStyle/>
        <a:p>
          <a:pPr>
            <a:lnSpc>
              <a:spcPct val="100000"/>
            </a:lnSpc>
          </a:pPr>
          <a:r>
            <a:rPr lang="en-US" dirty="0"/>
            <a:t>Sprint Summary</a:t>
          </a:r>
        </a:p>
      </dgm:t>
    </dgm:pt>
    <dgm:pt modelId="{5B0546DE-0602-4B46-9F32-DF09EAC7E340}" type="parTrans" cxnId="{8B6C420B-30C8-44F5-A751-C3A822710F4D}">
      <dgm:prSet/>
      <dgm:spPr/>
      <dgm:t>
        <a:bodyPr/>
        <a:lstStyle/>
        <a:p>
          <a:endParaRPr lang="en-US"/>
        </a:p>
      </dgm:t>
    </dgm:pt>
    <dgm:pt modelId="{9CA9BA5C-A54D-4457-A44E-AD8D94772D0A}" type="sibTrans" cxnId="{8B6C420B-30C8-44F5-A751-C3A822710F4D}">
      <dgm:prSet/>
      <dgm:spPr/>
      <dgm:t>
        <a:bodyPr/>
        <a:lstStyle/>
        <a:p>
          <a:endParaRPr lang="en-US"/>
        </a:p>
      </dgm:t>
    </dgm:pt>
    <dgm:pt modelId="{59A6971A-67FE-419D-9991-92A7FA2BF620}">
      <dgm:prSet/>
      <dgm:spPr/>
      <dgm:t>
        <a:bodyPr/>
        <a:lstStyle/>
        <a:p>
          <a:pPr>
            <a:lnSpc>
              <a:spcPct val="100000"/>
            </a:lnSpc>
          </a:pPr>
          <a:r>
            <a:rPr lang="en-US"/>
            <a:t>Scrum Adjustments</a:t>
          </a:r>
        </a:p>
      </dgm:t>
    </dgm:pt>
    <dgm:pt modelId="{30BA8F4D-4645-433B-B146-AEF9E8A392B2}" type="parTrans" cxnId="{74D6CF79-1BDE-4222-8991-6A4EC7C9401B}">
      <dgm:prSet/>
      <dgm:spPr/>
      <dgm:t>
        <a:bodyPr/>
        <a:lstStyle/>
        <a:p>
          <a:endParaRPr lang="en-US"/>
        </a:p>
      </dgm:t>
    </dgm:pt>
    <dgm:pt modelId="{EF116F67-82AD-4BC9-AA21-D87F6E61BAB3}" type="sibTrans" cxnId="{74D6CF79-1BDE-4222-8991-6A4EC7C9401B}">
      <dgm:prSet/>
      <dgm:spPr/>
      <dgm:t>
        <a:bodyPr/>
        <a:lstStyle/>
        <a:p>
          <a:endParaRPr lang="en-US"/>
        </a:p>
      </dgm:t>
    </dgm:pt>
    <dgm:pt modelId="{58E1AD36-2930-44F6-A017-818A72783525}">
      <dgm:prSet/>
      <dgm:spPr/>
      <dgm:t>
        <a:bodyPr/>
        <a:lstStyle/>
        <a:p>
          <a:pPr>
            <a:lnSpc>
              <a:spcPct val="100000"/>
            </a:lnSpc>
          </a:pPr>
          <a:r>
            <a:rPr lang="en-US"/>
            <a:t>Learnings</a:t>
          </a:r>
        </a:p>
      </dgm:t>
    </dgm:pt>
    <dgm:pt modelId="{05C462B2-BE91-4889-94C3-01F18C4F7B02}" type="parTrans" cxnId="{905694D7-B8EF-4DCD-876C-0F52ED8768B4}">
      <dgm:prSet/>
      <dgm:spPr/>
      <dgm:t>
        <a:bodyPr/>
        <a:lstStyle/>
        <a:p>
          <a:endParaRPr lang="en-US"/>
        </a:p>
      </dgm:t>
    </dgm:pt>
    <dgm:pt modelId="{83526974-A992-4C57-A0E0-36635EACA1E3}" type="sibTrans" cxnId="{905694D7-B8EF-4DCD-876C-0F52ED8768B4}">
      <dgm:prSet/>
      <dgm:spPr/>
      <dgm:t>
        <a:bodyPr/>
        <a:lstStyle/>
        <a:p>
          <a:endParaRPr lang="en-US"/>
        </a:p>
      </dgm:t>
    </dgm:pt>
    <dgm:pt modelId="{0225D18E-0E99-42EC-980C-26FF030A697C}">
      <dgm:prSet/>
      <dgm:spPr/>
      <dgm:t>
        <a:bodyPr/>
        <a:lstStyle/>
        <a:p>
          <a:pPr>
            <a:lnSpc>
              <a:spcPct val="100000"/>
            </a:lnSpc>
          </a:pPr>
          <a:r>
            <a:rPr lang="en-US"/>
            <a:t>Technical</a:t>
          </a:r>
        </a:p>
      </dgm:t>
    </dgm:pt>
    <dgm:pt modelId="{328F3624-35E7-4A06-9757-B60A03BC2DDF}" type="parTrans" cxnId="{47ADDE61-F8C5-4EF6-9C9B-C2463EC59E3B}">
      <dgm:prSet/>
      <dgm:spPr/>
      <dgm:t>
        <a:bodyPr/>
        <a:lstStyle/>
        <a:p>
          <a:endParaRPr lang="en-US"/>
        </a:p>
      </dgm:t>
    </dgm:pt>
    <dgm:pt modelId="{07A001EE-7CC5-46F9-9E8A-7DE6BC503567}" type="sibTrans" cxnId="{47ADDE61-F8C5-4EF6-9C9B-C2463EC59E3B}">
      <dgm:prSet/>
      <dgm:spPr/>
      <dgm:t>
        <a:bodyPr/>
        <a:lstStyle/>
        <a:p>
          <a:endParaRPr lang="en-US"/>
        </a:p>
      </dgm:t>
    </dgm:pt>
    <dgm:pt modelId="{E9A241B2-8398-4EF7-A7CB-E8BA824BB8CB}">
      <dgm:prSet/>
      <dgm:spPr/>
      <dgm:t>
        <a:bodyPr/>
        <a:lstStyle/>
        <a:p>
          <a:pPr>
            <a:lnSpc>
              <a:spcPct val="100000"/>
            </a:lnSpc>
          </a:pPr>
          <a:r>
            <a:rPr lang="en-US"/>
            <a:t>Team</a:t>
          </a:r>
        </a:p>
      </dgm:t>
    </dgm:pt>
    <dgm:pt modelId="{6064F843-0FDE-4E48-BC5B-096C84110DA1}" type="parTrans" cxnId="{45A58507-512F-4F5C-9D4E-7E36B359119D}">
      <dgm:prSet/>
      <dgm:spPr/>
      <dgm:t>
        <a:bodyPr/>
        <a:lstStyle/>
        <a:p>
          <a:endParaRPr lang="en-US"/>
        </a:p>
      </dgm:t>
    </dgm:pt>
    <dgm:pt modelId="{A7E7411D-25F9-425D-85EF-981335ECEF33}" type="sibTrans" cxnId="{45A58507-512F-4F5C-9D4E-7E36B359119D}">
      <dgm:prSet/>
      <dgm:spPr/>
      <dgm:t>
        <a:bodyPr/>
        <a:lstStyle/>
        <a:p>
          <a:endParaRPr lang="en-US"/>
        </a:p>
      </dgm:t>
    </dgm:pt>
    <dgm:pt modelId="{EB2937F7-8954-4470-9656-6A9BB03E3B97}">
      <dgm:prSet/>
      <dgm:spPr/>
      <dgm:t>
        <a:bodyPr/>
        <a:lstStyle/>
        <a:p>
          <a:pPr>
            <a:lnSpc>
              <a:spcPct val="100000"/>
            </a:lnSpc>
          </a:pPr>
          <a:r>
            <a:rPr lang="en-US"/>
            <a:t>Features Status</a:t>
          </a:r>
        </a:p>
      </dgm:t>
    </dgm:pt>
    <dgm:pt modelId="{396A96D7-9579-493D-9343-DD95DB44380D}" type="parTrans" cxnId="{7BC70E1B-6AA4-42E3-A47E-2C0DE0E94CA5}">
      <dgm:prSet/>
      <dgm:spPr/>
      <dgm:t>
        <a:bodyPr/>
        <a:lstStyle/>
        <a:p>
          <a:endParaRPr lang="en-US"/>
        </a:p>
      </dgm:t>
    </dgm:pt>
    <dgm:pt modelId="{DC0D4B5E-1A9A-486F-9ABE-FEFAE6F86737}" type="sibTrans" cxnId="{7BC70E1B-6AA4-42E3-A47E-2C0DE0E94CA5}">
      <dgm:prSet/>
      <dgm:spPr/>
      <dgm:t>
        <a:bodyPr/>
        <a:lstStyle/>
        <a:p>
          <a:endParaRPr lang="en-US"/>
        </a:p>
      </dgm:t>
    </dgm:pt>
    <dgm:pt modelId="{480EC900-03AA-483C-9D35-DD9E970DD831}">
      <dgm:prSet/>
      <dgm:spPr/>
      <dgm:t>
        <a:bodyPr/>
        <a:lstStyle/>
        <a:p>
          <a:pPr>
            <a:lnSpc>
              <a:spcPct val="100000"/>
            </a:lnSpc>
          </a:pPr>
          <a:r>
            <a:rPr lang="en-US"/>
            <a:t>Tools</a:t>
          </a:r>
        </a:p>
      </dgm:t>
    </dgm:pt>
    <dgm:pt modelId="{F5F381ED-2A92-45D0-BDF5-B1FC99E26382}" type="parTrans" cxnId="{E154BB05-1F62-41C9-B747-27E98AE4786B}">
      <dgm:prSet/>
      <dgm:spPr/>
      <dgm:t>
        <a:bodyPr/>
        <a:lstStyle/>
        <a:p>
          <a:endParaRPr lang="en-US"/>
        </a:p>
      </dgm:t>
    </dgm:pt>
    <dgm:pt modelId="{19DBBA63-74EF-4744-A56D-2B5AB465B5CB}" type="sibTrans" cxnId="{E154BB05-1F62-41C9-B747-27E98AE4786B}">
      <dgm:prSet/>
      <dgm:spPr/>
      <dgm:t>
        <a:bodyPr/>
        <a:lstStyle/>
        <a:p>
          <a:endParaRPr lang="en-US"/>
        </a:p>
      </dgm:t>
    </dgm:pt>
    <dgm:pt modelId="{01A6946D-EB14-41CF-AE52-BEA3D7ABC403}">
      <dgm:prSet/>
      <dgm:spPr/>
      <dgm:t>
        <a:bodyPr/>
        <a:lstStyle/>
        <a:p>
          <a:pPr>
            <a:lnSpc>
              <a:spcPct val="100000"/>
            </a:lnSpc>
          </a:pPr>
          <a:r>
            <a:rPr lang="en-US"/>
            <a:t>Architecture</a:t>
          </a:r>
        </a:p>
      </dgm:t>
    </dgm:pt>
    <dgm:pt modelId="{D5A22C19-8786-497A-98C1-DF40DA98322E}" type="parTrans" cxnId="{3E476D52-150D-478E-845B-416990C167C8}">
      <dgm:prSet/>
      <dgm:spPr/>
      <dgm:t>
        <a:bodyPr/>
        <a:lstStyle/>
        <a:p>
          <a:endParaRPr lang="en-US"/>
        </a:p>
      </dgm:t>
    </dgm:pt>
    <dgm:pt modelId="{0625684D-60EC-47E0-ABFB-0DE16C0A714D}" type="sibTrans" cxnId="{3E476D52-150D-478E-845B-416990C167C8}">
      <dgm:prSet/>
      <dgm:spPr/>
      <dgm:t>
        <a:bodyPr/>
        <a:lstStyle/>
        <a:p>
          <a:endParaRPr lang="en-US"/>
        </a:p>
      </dgm:t>
    </dgm:pt>
    <dgm:pt modelId="{BE3AD77B-6592-4398-A7C1-A9E0661B677D}" type="pres">
      <dgm:prSet presAssocID="{C10CA3E9-05D7-45B6-B1DA-24A5E6F3C713}" presName="root" presStyleCnt="0">
        <dgm:presLayoutVars>
          <dgm:dir/>
          <dgm:resizeHandles val="exact"/>
        </dgm:presLayoutVars>
      </dgm:prSet>
      <dgm:spPr/>
    </dgm:pt>
    <dgm:pt modelId="{D8D6891D-4058-4ECF-8770-A9EDEDDE772F}" type="pres">
      <dgm:prSet presAssocID="{9CA26ADF-68E6-4B7C-99BC-CF3EFB609088}" presName="compNode" presStyleCnt="0"/>
      <dgm:spPr/>
    </dgm:pt>
    <dgm:pt modelId="{5F11C753-7D42-4A36-A41E-D3A902B5FD9D}" type="pres">
      <dgm:prSet presAssocID="{9CA26ADF-68E6-4B7C-99BC-CF3EFB609088}" presName="bgRect" presStyleLbl="bgShp" presStyleIdx="0" presStyleCnt="5"/>
      <dgm:spPr/>
    </dgm:pt>
    <dgm:pt modelId="{CD57D95A-5AE6-4D38-BA63-AD80CD06979B}" type="pres">
      <dgm:prSet presAssocID="{9CA26ADF-68E6-4B7C-99BC-CF3EFB6090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37660232-FF2F-45BD-ABC8-746E69854255}" type="pres">
      <dgm:prSet presAssocID="{9CA26ADF-68E6-4B7C-99BC-CF3EFB609088}" presName="spaceRect" presStyleCnt="0"/>
      <dgm:spPr/>
    </dgm:pt>
    <dgm:pt modelId="{B384A05C-7873-46AB-9898-93EF77CE96D4}" type="pres">
      <dgm:prSet presAssocID="{9CA26ADF-68E6-4B7C-99BC-CF3EFB609088}" presName="parTx" presStyleLbl="revTx" presStyleIdx="0" presStyleCnt="9">
        <dgm:presLayoutVars>
          <dgm:chMax val="0"/>
          <dgm:chPref val="0"/>
        </dgm:presLayoutVars>
      </dgm:prSet>
      <dgm:spPr/>
    </dgm:pt>
    <dgm:pt modelId="{3C341B73-D679-4598-B2DB-217698F0A3AD}" type="pres">
      <dgm:prSet presAssocID="{FCFC2E8F-B4F7-4371-B36C-1F9E89C92418}" presName="sibTrans" presStyleCnt="0"/>
      <dgm:spPr/>
    </dgm:pt>
    <dgm:pt modelId="{95A5E8BA-01CD-41EE-8F9B-96D4D1034325}" type="pres">
      <dgm:prSet presAssocID="{9C38DC32-9A2B-4B1D-8593-641B2E888E5D}" presName="compNode" presStyleCnt="0"/>
      <dgm:spPr/>
    </dgm:pt>
    <dgm:pt modelId="{A412EF7F-E746-4BF8-86AE-AD835D7AB51B}" type="pres">
      <dgm:prSet presAssocID="{9C38DC32-9A2B-4B1D-8593-641B2E888E5D}" presName="bgRect" presStyleLbl="bgShp" presStyleIdx="1" presStyleCnt="5" custLinFactNeighborX="-560"/>
      <dgm:spPr/>
    </dgm:pt>
    <dgm:pt modelId="{82E08A67-F01F-43AE-8F47-E8B2CA60159E}" type="pres">
      <dgm:prSet presAssocID="{9C38DC32-9A2B-4B1D-8593-641B2E888E5D}"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with solid fill"/>
        </a:ext>
      </dgm:extLst>
    </dgm:pt>
    <dgm:pt modelId="{0EDFF274-9CB8-49AB-8641-B485595A23C8}" type="pres">
      <dgm:prSet presAssocID="{9C38DC32-9A2B-4B1D-8593-641B2E888E5D}" presName="spaceRect" presStyleCnt="0"/>
      <dgm:spPr/>
    </dgm:pt>
    <dgm:pt modelId="{A98F886D-67B3-4273-A9DC-75C536125DBD}" type="pres">
      <dgm:prSet presAssocID="{9C38DC32-9A2B-4B1D-8593-641B2E888E5D}" presName="parTx" presStyleLbl="revTx" presStyleIdx="1" presStyleCnt="9">
        <dgm:presLayoutVars>
          <dgm:chMax val="0"/>
          <dgm:chPref val="0"/>
        </dgm:presLayoutVars>
      </dgm:prSet>
      <dgm:spPr/>
    </dgm:pt>
    <dgm:pt modelId="{AC854BC5-E5F0-4FE9-973C-394A75DE91FC}" type="pres">
      <dgm:prSet presAssocID="{9C38DC32-9A2B-4B1D-8593-641B2E888E5D}" presName="desTx" presStyleLbl="revTx" presStyleIdx="2" presStyleCnt="9">
        <dgm:presLayoutVars/>
      </dgm:prSet>
      <dgm:spPr/>
    </dgm:pt>
    <dgm:pt modelId="{8D10D6B9-A040-4F75-9347-B07E06E6DD37}" type="pres">
      <dgm:prSet presAssocID="{5B3B55AD-4401-4770-8C18-73D4E76E33C4}" presName="sibTrans" presStyleCnt="0"/>
      <dgm:spPr/>
    </dgm:pt>
    <dgm:pt modelId="{4182942C-499A-4E4F-B588-7519B471F28A}" type="pres">
      <dgm:prSet presAssocID="{1EC3976D-E139-4E73-8814-050D9E578509}" presName="compNode" presStyleCnt="0"/>
      <dgm:spPr/>
    </dgm:pt>
    <dgm:pt modelId="{0EB2AC09-849E-41B5-BEBA-382DD9B261A8}" type="pres">
      <dgm:prSet presAssocID="{1EC3976D-E139-4E73-8814-050D9E578509}" presName="bgRect" presStyleLbl="bgShp" presStyleIdx="2" presStyleCnt="5"/>
      <dgm:spPr/>
    </dgm:pt>
    <dgm:pt modelId="{6C6A4DEF-48B2-47C8-A9C0-C914BF1600A4}" type="pres">
      <dgm:prSet presAssocID="{1EC3976D-E139-4E73-8814-050D9E578509}"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ame controller with solid fill"/>
        </a:ext>
      </dgm:extLst>
    </dgm:pt>
    <dgm:pt modelId="{3D810B3A-1993-4BF4-BD32-0EEA1F9D79D5}" type="pres">
      <dgm:prSet presAssocID="{1EC3976D-E139-4E73-8814-050D9E578509}" presName="spaceRect" presStyleCnt="0"/>
      <dgm:spPr/>
    </dgm:pt>
    <dgm:pt modelId="{7D46FDB7-D833-439D-89C1-39C59C53C851}" type="pres">
      <dgm:prSet presAssocID="{1EC3976D-E139-4E73-8814-050D9E578509}" presName="parTx" presStyleLbl="revTx" presStyleIdx="3" presStyleCnt="9">
        <dgm:presLayoutVars>
          <dgm:chMax val="0"/>
          <dgm:chPref val="0"/>
        </dgm:presLayoutVars>
      </dgm:prSet>
      <dgm:spPr/>
    </dgm:pt>
    <dgm:pt modelId="{D85DABAF-8594-4C17-A192-0BA605F9B12E}" type="pres">
      <dgm:prSet presAssocID="{1EC3976D-E139-4E73-8814-050D9E578509}" presName="desTx" presStyleLbl="revTx" presStyleIdx="4" presStyleCnt="9">
        <dgm:presLayoutVars/>
      </dgm:prSet>
      <dgm:spPr/>
    </dgm:pt>
    <dgm:pt modelId="{2F134FA7-2C7E-48FF-A082-BE12EE779B6D}" type="pres">
      <dgm:prSet presAssocID="{94AE5CB1-21E8-46BE-881E-262A48206491}" presName="sibTrans" presStyleCnt="0"/>
      <dgm:spPr/>
    </dgm:pt>
    <dgm:pt modelId="{556C22CF-54BE-495F-9AA8-7D34B7D804D1}" type="pres">
      <dgm:prSet presAssocID="{9B039432-F9F4-44F3-BA40-68CD473EAE10}" presName="compNode" presStyleCnt="0"/>
      <dgm:spPr/>
    </dgm:pt>
    <dgm:pt modelId="{FC34ACA2-6019-47F6-BD1C-A9688AF6433C}" type="pres">
      <dgm:prSet presAssocID="{9B039432-F9F4-44F3-BA40-68CD473EAE10}" presName="bgRect" presStyleLbl="bgShp" presStyleIdx="3" presStyleCnt="5"/>
      <dgm:spPr/>
    </dgm:pt>
    <dgm:pt modelId="{1C4C5C7C-9CD5-4B25-A2A2-7D26FACB9959}" type="pres">
      <dgm:prSet presAssocID="{9B039432-F9F4-44F3-BA40-68CD473EAE1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BE7D2459-F4C6-4C68-B5DE-87E41551D18E}" type="pres">
      <dgm:prSet presAssocID="{9B039432-F9F4-44F3-BA40-68CD473EAE10}" presName="spaceRect" presStyleCnt="0"/>
      <dgm:spPr/>
    </dgm:pt>
    <dgm:pt modelId="{3767807F-758B-438A-95F0-F58572584524}" type="pres">
      <dgm:prSet presAssocID="{9B039432-F9F4-44F3-BA40-68CD473EAE10}" presName="parTx" presStyleLbl="revTx" presStyleIdx="5" presStyleCnt="9">
        <dgm:presLayoutVars>
          <dgm:chMax val="0"/>
          <dgm:chPref val="0"/>
        </dgm:presLayoutVars>
      </dgm:prSet>
      <dgm:spPr/>
    </dgm:pt>
    <dgm:pt modelId="{32EB8037-F9F9-4997-9544-8E82BD10F87A}" type="pres">
      <dgm:prSet presAssocID="{9B039432-F9F4-44F3-BA40-68CD473EAE10}" presName="desTx" presStyleLbl="revTx" presStyleIdx="6" presStyleCnt="9">
        <dgm:presLayoutVars/>
      </dgm:prSet>
      <dgm:spPr/>
    </dgm:pt>
    <dgm:pt modelId="{C4156341-956E-477B-911E-BE215CAA7C89}" type="pres">
      <dgm:prSet presAssocID="{BCA94205-6ED1-4E18-951D-DFFE4BD5ED94}" presName="sibTrans" presStyleCnt="0"/>
      <dgm:spPr/>
    </dgm:pt>
    <dgm:pt modelId="{EC766921-EAA9-4580-A3B7-6E58E092FD9E}" type="pres">
      <dgm:prSet presAssocID="{58E1AD36-2930-44F6-A017-818A72783525}" presName="compNode" presStyleCnt="0"/>
      <dgm:spPr/>
    </dgm:pt>
    <dgm:pt modelId="{AB0B2AB2-BCB9-42D7-B29E-04E4CE88FA94}" type="pres">
      <dgm:prSet presAssocID="{58E1AD36-2930-44F6-A017-818A72783525}" presName="bgRect" presStyleLbl="bgShp" presStyleIdx="4" presStyleCnt="5"/>
      <dgm:spPr/>
    </dgm:pt>
    <dgm:pt modelId="{B3656B39-1108-4C1B-82A5-7E6C5D3D1B9F}" type="pres">
      <dgm:prSet presAssocID="{58E1AD36-2930-44F6-A017-818A7278352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169C837-A8BB-4A1C-A6C6-B3216C5C330D}" type="pres">
      <dgm:prSet presAssocID="{58E1AD36-2930-44F6-A017-818A72783525}" presName="spaceRect" presStyleCnt="0"/>
      <dgm:spPr/>
    </dgm:pt>
    <dgm:pt modelId="{F2E9F111-2BF8-41CF-87F3-39A74D097902}" type="pres">
      <dgm:prSet presAssocID="{58E1AD36-2930-44F6-A017-818A72783525}" presName="parTx" presStyleLbl="revTx" presStyleIdx="7" presStyleCnt="9">
        <dgm:presLayoutVars>
          <dgm:chMax val="0"/>
          <dgm:chPref val="0"/>
        </dgm:presLayoutVars>
      </dgm:prSet>
      <dgm:spPr/>
    </dgm:pt>
    <dgm:pt modelId="{798AE200-BFDE-4174-8393-EB8C93D49BE0}" type="pres">
      <dgm:prSet presAssocID="{58E1AD36-2930-44F6-A017-818A72783525}" presName="desTx" presStyleLbl="revTx" presStyleIdx="8" presStyleCnt="9">
        <dgm:presLayoutVars/>
      </dgm:prSet>
      <dgm:spPr/>
    </dgm:pt>
  </dgm:ptLst>
  <dgm:cxnLst>
    <dgm:cxn modelId="{A0C57802-CA32-4B70-B4D6-3E12B2A4A2BE}" srcId="{C10CA3E9-05D7-45B6-B1DA-24A5E6F3C713}" destId="{1EC3976D-E139-4E73-8814-050D9E578509}" srcOrd="2" destOrd="0" parTransId="{D0B01269-BA81-4DFB-A991-BCE49E18F499}" sibTransId="{94AE5CB1-21E8-46BE-881E-262A48206491}"/>
    <dgm:cxn modelId="{E154BB05-1F62-41C9-B747-27E98AE4786B}" srcId="{9C38DC32-9A2B-4B1D-8593-641B2E888E5D}" destId="{480EC900-03AA-483C-9D35-DD9E970DD831}" srcOrd="0" destOrd="0" parTransId="{F5F381ED-2A92-45D0-BDF5-B1FC99E26382}" sibTransId="{19DBBA63-74EF-4744-A56D-2B5AB465B5CB}"/>
    <dgm:cxn modelId="{6CE15206-5BA0-4E24-A72C-D97AF11A0C6E}" type="presOf" srcId="{58E1AD36-2930-44F6-A017-818A72783525}" destId="{F2E9F111-2BF8-41CF-87F3-39A74D097902}" srcOrd="0" destOrd="0" presId="urn:microsoft.com/office/officeart/2018/2/layout/IconVerticalSolidList"/>
    <dgm:cxn modelId="{45A58507-512F-4F5C-9D4E-7E36B359119D}" srcId="{58E1AD36-2930-44F6-A017-818A72783525}" destId="{E9A241B2-8398-4EF7-A7CB-E8BA824BB8CB}" srcOrd="1" destOrd="0" parTransId="{6064F843-0FDE-4E48-BC5B-096C84110DA1}" sibTransId="{A7E7411D-25F9-425D-85EF-981335ECEF33}"/>
    <dgm:cxn modelId="{8B6C420B-30C8-44F5-A751-C3A822710F4D}" srcId="{9B039432-F9F4-44F3-BA40-68CD473EAE10}" destId="{6E07E44E-0B4C-4987-B8D1-063D88B528C6}" srcOrd="1" destOrd="0" parTransId="{5B0546DE-0602-4B46-9F32-DF09EAC7E340}" sibTransId="{9CA9BA5C-A54D-4457-A44E-AD8D94772D0A}"/>
    <dgm:cxn modelId="{C5A08313-BE10-4645-87D8-D1E594C2A52C}" srcId="{C10CA3E9-05D7-45B6-B1DA-24A5E6F3C713}" destId="{9C38DC32-9A2B-4B1D-8593-641B2E888E5D}" srcOrd="1" destOrd="0" parTransId="{117B3C7F-B7DF-4CED-BC24-E3968941EA40}" sibTransId="{5B3B55AD-4401-4770-8C18-73D4E76E33C4}"/>
    <dgm:cxn modelId="{2EB8041A-F868-4A61-BB9F-61E110830E1D}" type="presOf" srcId="{912BEF92-19E1-4C79-A041-DF351099BD52}" destId="{D85DABAF-8594-4C17-A192-0BA605F9B12E}" srcOrd="0" destOrd="1" presId="urn:microsoft.com/office/officeart/2018/2/layout/IconVerticalSolidList"/>
    <dgm:cxn modelId="{7BC70E1B-6AA4-42E3-A47E-2C0DE0E94CA5}" srcId="{9C38DC32-9A2B-4B1D-8593-641B2E888E5D}" destId="{EB2937F7-8954-4470-9656-6A9BB03E3B97}" srcOrd="3" destOrd="0" parTransId="{396A96D7-9579-493D-9343-DD95DB44380D}" sibTransId="{DC0D4B5E-1A9A-486F-9ABE-FEFAE6F86737}"/>
    <dgm:cxn modelId="{AA437E33-0F11-4A7E-889E-6DAB52F43D61}" type="presOf" srcId="{9C38DC32-9A2B-4B1D-8593-641B2E888E5D}" destId="{A98F886D-67B3-4273-A9DC-75C536125DBD}" srcOrd="0" destOrd="0" presId="urn:microsoft.com/office/officeart/2018/2/layout/IconVerticalSolidList"/>
    <dgm:cxn modelId="{C9CFF935-5A5A-40D9-B2B8-72C1DF6E911F}" type="presOf" srcId="{480EC900-03AA-483C-9D35-DD9E970DD831}" destId="{AC854BC5-E5F0-4FE9-973C-394A75DE91FC}" srcOrd="0" destOrd="0" presId="urn:microsoft.com/office/officeart/2018/2/layout/IconVerticalSolidList"/>
    <dgm:cxn modelId="{B2715337-8BFA-4941-BD0D-EA440E4FDC72}" srcId="{9B039432-F9F4-44F3-BA40-68CD473EAE10}" destId="{EDAC7352-7AD2-4459-BE56-B470F9ED49BB}" srcOrd="0" destOrd="0" parTransId="{3D5A6567-67E7-4ED7-A707-43EDDC8CF918}" sibTransId="{5CB1F1E8-535A-4CA9-8720-176D0B251359}"/>
    <dgm:cxn modelId="{47ADDE61-F8C5-4EF6-9C9B-C2463EC59E3B}" srcId="{58E1AD36-2930-44F6-A017-818A72783525}" destId="{0225D18E-0E99-42EC-980C-26FF030A697C}" srcOrd="0" destOrd="0" parTransId="{328F3624-35E7-4A06-9757-B60A03BC2DDF}" sibTransId="{07A001EE-7CC5-46F9-9E8A-7DE6BC503567}"/>
    <dgm:cxn modelId="{88624662-A95A-4FBF-8BB8-9B42B70A5005}" type="presOf" srcId="{C10CA3E9-05D7-45B6-B1DA-24A5E6F3C713}" destId="{BE3AD77B-6592-4398-A7C1-A9E0661B677D}" srcOrd="0" destOrd="0" presId="urn:microsoft.com/office/officeart/2018/2/layout/IconVerticalSolidList"/>
    <dgm:cxn modelId="{23B3D944-31D8-47C7-B5B0-812E5910463D}" type="presOf" srcId="{EDAC7352-7AD2-4459-BE56-B470F9ED49BB}" destId="{32EB8037-F9F9-4997-9544-8E82BD10F87A}" srcOrd="0" destOrd="0" presId="urn:microsoft.com/office/officeart/2018/2/layout/IconVerticalSolidList"/>
    <dgm:cxn modelId="{31F23645-ED0F-4E3C-B14E-521378726E91}" type="presOf" srcId="{6E07E44E-0B4C-4987-B8D1-063D88B528C6}" destId="{32EB8037-F9F9-4997-9544-8E82BD10F87A}" srcOrd="0" destOrd="1" presId="urn:microsoft.com/office/officeart/2018/2/layout/IconVerticalSolidList"/>
    <dgm:cxn modelId="{CCE40847-A590-4AC2-8C53-6A955A776D21}" type="presOf" srcId="{D1A288E6-4CFE-49E2-A3F2-302EBE504961}" destId="{D85DABAF-8594-4C17-A192-0BA605F9B12E}" srcOrd="0" destOrd="2" presId="urn:microsoft.com/office/officeart/2018/2/layout/IconVerticalSolidList"/>
    <dgm:cxn modelId="{33CC0068-DCA0-4606-AB15-222668951F83}" srcId="{9C38DC32-9A2B-4B1D-8593-641B2E888E5D}" destId="{FFD5E359-BDD8-4364-8376-CBDBC86BCFA1}" srcOrd="2" destOrd="0" parTransId="{42BB66A6-F682-4B2A-982B-5B3647B85187}" sibTransId="{490C3D25-C2CA-416C-B7A3-F0B733BC9DA5}"/>
    <dgm:cxn modelId="{24E5F74D-2E81-44B0-85C1-E6126AEC0566}" srcId="{1EC3976D-E139-4E73-8814-050D9E578509}" destId="{25D771FD-8C78-42F1-988D-467F320F3DC8}" srcOrd="0" destOrd="0" parTransId="{6CD82234-68F1-4FDB-9732-11D4E0EAF40D}" sibTransId="{B37E5404-790C-4216-A86C-3F7F60B942CB}"/>
    <dgm:cxn modelId="{3E476D52-150D-478E-845B-416990C167C8}" srcId="{9C38DC32-9A2B-4B1D-8593-641B2E888E5D}" destId="{01A6946D-EB14-41CF-AE52-BEA3D7ABC403}" srcOrd="1" destOrd="0" parTransId="{D5A22C19-8786-497A-98C1-DF40DA98322E}" sibTransId="{0625684D-60EC-47E0-ABFB-0DE16C0A714D}"/>
    <dgm:cxn modelId="{74D6CF79-1BDE-4222-8991-6A4EC7C9401B}" srcId="{9B039432-F9F4-44F3-BA40-68CD473EAE10}" destId="{59A6971A-67FE-419D-9991-92A7FA2BF620}" srcOrd="2" destOrd="0" parTransId="{30BA8F4D-4645-433B-B146-AEF9E8A392B2}" sibTransId="{EF116F67-82AD-4BC9-AA21-D87F6E61BAB3}"/>
    <dgm:cxn modelId="{45504894-C64F-428D-8828-7DE6E8A6F786}" type="presOf" srcId="{0225D18E-0E99-42EC-980C-26FF030A697C}" destId="{798AE200-BFDE-4174-8393-EB8C93D49BE0}" srcOrd="0" destOrd="0" presId="urn:microsoft.com/office/officeart/2018/2/layout/IconVerticalSolidList"/>
    <dgm:cxn modelId="{0095F296-B2FF-4094-8D97-C89EFE96D3B6}" type="presOf" srcId="{9B039432-F9F4-44F3-BA40-68CD473EAE10}" destId="{3767807F-758B-438A-95F0-F58572584524}" srcOrd="0" destOrd="0" presId="urn:microsoft.com/office/officeart/2018/2/layout/IconVerticalSolidList"/>
    <dgm:cxn modelId="{3D557198-ADD0-4D46-8F86-1AAAF548ED31}" type="presOf" srcId="{E9A241B2-8398-4EF7-A7CB-E8BA824BB8CB}" destId="{798AE200-BFDE-4174-8393-EB8C93D49BE0}" srcOrd="0" destOrd="1" presId="urn:microsoft.com/office/officeart/2018/2/layout/IconVerticalSolidList"/>
    <dgm:cxn modelId="{93CE929B-1FBD-4C04-8DE4-7C0CDFC24B10}" type="presOf" srcId="{01A6946D-EB14-41CF-AE52-BEA3D7ABC403}" destId="{AC854BC5-E5F0-4FE9-973C-394A75DE91FC}" srcOrd="0" destOrd="1" presId="urn:microsoft.com/office/officeart/2018/2/layout/IconVerticalSolidList"/>
    <dgm:cxn modelId="{4DB4EEA0-1152-45D6-9440-0F3739FEA204}" type="presOf" srcId="{FFD5E359-BDD8-4364-8376-CBDBC86BCFA1}" destId="{AC854BC5-E5F0-4FE9-973C-394A75DE91FC}" srcOrd="0" destOrd="2" presId="urn:microsoft.com/office/officeart/2018/2/layout/IconVerticalSolidList"/>
    <dgm:cxn modelId="{74EED6A7-EC10-4753-8A3F-CBFC51267AC4}" type="presOf" srcId="{9CA26ADF-68E6-4B7C-99BC-CF3EFB609088}" destId="{B384A05C-7873-46AB-9898-93EF77CE96D4}" srcOrd="0" destOrd="0" presId="urn:microsoft.com/office/officeart/2018/2/layout/IconVerticalSolidList"/>
    <dgm:cxn modelId="{BCECCDAB-8C82-4584-83CB-E6F13A4F5B2F}" type="presOf" srcId="{59A6971A-67FE-419D-9991-92A7FA2BF620}" destId="{32EB8037-F9F9-4997-9544-8E82BD10F87A}" srcOrd="0" destOrd="2" presId="urn:microsoft.com/office/officeart/2018/2/layout/IconVerticalSolidList"/>
    <dgm:cxn modelId="{6E7D91C0-D340-49CE-8F03-678A9749CF39}" type="presOf" srcId="{25D771FD-8C78-42F1-988D-467F320F3DC8}" destId="{D85DABAF-8594-4C17-A192-0BA605F9B12E}" srcOrd="0" destOrd="0" presId="urn:microsoft.com/office/officeart/2018/2/layout/IconVerticalSolidList"/>
    <dgm:cxn modelId="{4303ABCC-EDDD-4F1B-89EF-A1239A2C6821}" srcId="{C10CA3E9-05D7-45B6-B1DA-24A5E6F3C713}" destId="{9CA26ADF-68E6-4B7C-99BC-CF3EFB609088}" srcOrd="0" destOrd="0" parTransId="{FA1192A5-26F7-4D2F-85A4-C1A61B0B87FB}" sibTransId="{FCFC2E8F-B4F7-4371-B36C-1F9E89C92418}"/>
    <dgm:cxn modelId="{905694D7-B8EF-4DCD-876C-0F52ED8768B4}" srcId="{C10CA3E9-05D7-45B6-B1DA-24A5E6F3C713}" destId="{58E1AD36-2930-44F6-A017-818A72783525}" srcOrd="4" destOrd="0" parTransId="{05C462B2-BE91-4889-94C3-01F18C4F7B02}" sibTransId="{83526974-A992-4C57-A0E0-36635EACA1E3}"/>
    <dgm:cxn modelId="{B7EED7DD-F55D-44EB-B6F5-A58767464CDD}" srcId="{1EC3976D-E139-4E73-8814-050D9E578509}" destId="{D1A288E6-4CFE-49E2-A3F2-302EBE504961}" srcOrd="2" destOrd="0" parTransId="{06B195CA-8DCC-4A27-847D-4075E554E4A8}" sibTransId="{2A37BD1B-E99F-47A3-8AC8-97D0F0108AAF}"/>
    <dgm:cxn modelId="{494424DF-3E11-46CC-A9F0-49135C19C21B}" srcId="{1EC3976D-E139-4E73-8814-050D9E578509}" destId="{912BEF92-19E1-4C79-A041-DF351099BD52}" srcOrd="1" destOrd="0" parTransId="{49F3A457-4E5F-4E70-A1A5-2CDA958FDB1A}" sibTransId="{B2A8F4FC-140E-4F8B-AE5D-59B311C885E6}"/>
    <dgm:cxn modelId="{D36C2CE4-6B64-49FC-83C1-4BBF9597FA23}" srcId="{C10CA3E9-05D7-45B6-B1DA-24A5E6F3C713}" destId="{9B039432-F9F4-44F3-BA40-68CD473EAE10}" srcOrd="3" destOrd="0" parTransId="{738A7FA5-452B-4D51-BD98-466C6A741978}" sibTransId="{BCA94205-6ED1-4E18-951D-DFFE4BD5ED94}"/>
    <dgm:cxn modelId="{CC088EEB-4670-4786-9E6E-DB7E29603619}" type="presOf" srcId="{1EC3976D-E139-4E73-8814-050D9E578509}" destId="{7D46FDB7-D833-439D-89C1-39C59C53C851}" srcOrd="0" destOrd="0" presId="urn:microsoft.com/office/officeart/2018/2/layout/IconVerticalSolidList"/>
    <dgm:cxn modelId="{FB7A7FF4-9BA3-4A4E-A802-02A69C4671CB}" type="presOf" srcId="{EB2937F7-8954-4470-9656-6A9BB03E3B97}" destId="{AC854BC5-E5F0-4FE9-973C-394A75DE91FC}" srcOrd="0" destOrd="3" presId="urn:microsoft.com/office/officeart/2018/2/layout/IconVerticalSolidList"/>
    <dgm:cxn modelId="{3EB397B8-14D4-4FA0-81E8-C6E5C6D23727}" type="presParOf" srcId="{BE3AD77B-6592-4398-A7C1-A9E0661B677D}" destId="{D8D6891D-4058-4ECF-8770-A9EDEDDE772F}" srcOrd="0" destOrd="0" presId="urn:microsoft.com/office/officeart/2018/2/layout/IconVerticalSolidList"/>
    <dgm:cxn modelId="{C21B8782-1AC0-429F-9C4A-DB28FBC55DD9}" type="presParOf" srcId="{D8D6891D-4058-4ECF-8770-A9EDEDDE772F}" destId="{5F11C753-7D42-4A36-A41E-D3A902B5FD9D}" srcOrd="0" destOrd="0" presId="urn:microsoft.com/office/officeart/2018/2/layout/IconVerticalSolidList"/>
    <dgm:cxn modelId="{65A4EC19-7D43-4D55-9C5C-4BD42DC6A6E2}" type="presParOf" srcId="{D8D6891D-4058-4ECF-8770-A9EDEDDE772F}" destId="{CD57D95A-5AE6-4D38-BA63-AD80CD06979B}" srcOrd="1" destOrd="0" presId="urn:microsoft.com/office/officeart/2018/2/layout/IconVerticalSolidList"/>
    <dgm:cxn modelId="{2817D776-E838-4906-B2C5-1D7EF31BACD3}" type="presParOf" srcId="{D8D6891D-4058-4ECF-8770-A9EDEDDE772F}" destId="{37660232-FF2F-45BD-ABC8-746E69854255}" srcOrd="2" destOrd="0" presId="urn:microsoft.com/office/officeart/2018/2/layout/IconVerticalSolidList"/>
    <dgm:cxn modelId="{07BC73EB-E1B4-462F-B227-3B2741DAA11E}" type="presParOf" srcId="{D8D6891D-4058-4ECF-8770-A9EDEDDE772F}" destId="{B384A05C-7873-46AB-9898-93EF77CE96D4}" srcOrd="3" destOrd="0" presId="urn:microsoft.com/office/officeart/2018/2/layout/IconVerticalSolidList"/>
    <dgm:cxn modelId="{FC8D3C09-20F6-405F-B33D-DE2B7FFEE6A1}" type="presParOf" srcId="{BE3AD77B-6592-4398-A7C1-A9E0661B677D}" destId="{3C341B73-D679-4598-B2DB-217698F0A3AD}" srcOrd="1" destOrd="0" presId="urn:microsoft.com/office/officeart/2018/2/layout/IconVerticalSolidList"/>
    <dgm:cxn modelId="{5717FD89-A579-4B63-8989-C25D5A75E003}" type="presParOf" srcId="{BE3AD77B-6592-4398-A7C1-A9E0661B677D}" destId="{95A5E8BA-01CD-41EE-8F9B-96D4D1034325}" srcOrd="2" destOrd="0" presId="urn:microsoft.com/office/officeart/2018/2/layout/IconVerticalSolidList"/>
    <dgm:cxn modelId="{A04BCEC5-077E-404A-99FF-C00CBBDFDF44}" type="presParOf" srcId="{95A5E8BA-01CD-41EE-8F9B-96D4D1034325}" destId="{A412EF7F-E746-4BF8-86AE-AD835D7AB51B}" srcOrd="0" destOrd="0" presId="urn:microsoft.com/office/officeart/2018/2/layout/IconVerticalSolidList"/>
    <dgm:cxn modelId="{AFEE5B09-7FE7-41E3-94D0-F95E968B8420}" type="presParOf" srcId="{95A5E8BA-01CD-41EE-8F9B-96D4D1034325}" destId="{82E08A67-F01F-43AE-8F47-E8B2CA60159E}" srcOrd="1" destOrd="0" presId="urn:microsoft.com/office/officeart/2018/2/layout/IconVerticalSolidList"/>
    <dgm:cxn modelId="{2B55F4FE-80F6-4F3D-B455-8775236B49B7}" type="presParOf" srcId="{95A5E8BA-01CD-41EE-8F9B-96D4D1034325}" destId="{0EDFF274-9CB8-49AB-8641-B485595A23C8}" srcOrd="2" destOrd="0" presId="urn:microsoft.com/office/officeart/2018/2/layout/IconVerticalSolidList"/>
    <dgm:cxn modelId="{9B06F2E3-D835-4061-B615-1E4B2B62F014}" type="presParOf" srcId="{95A5E8BA-01CD-41EE-8F9B-96D4D1034325}" destId="{A98F886D-67B3-4273-A9DC-75C536125DBD}" srcOrd="3" destOrd="0" presId="urn:microsoft.com/office/officeart/2018/2/layout/IconVerticalSolidList"/>
    <dgm:cxn modelId="{5B79E9D5-C41F-4217-89A1-7DB8C7B466E0}" type="presParOf" srcId="{95A5E8BA-01CD-41EE-8F9B-96D4D1034325}" destId="{AC854BC5-E5F0-4FE9-973C-394A75DE91FC}" srcOrd="4" destOrd="0" presId="urn:microsoft.com/office/officeart/2018/2/layout/IconVerticalSolidList"/>
    <dgm:cxn modelId="{84E6D8AE-2D2C-437C-8CFB-48320A0EEF58}" type="presParOf" srcId="{BE3AD77B-6592-4398-A7C1-A9E0661B677D}" destId="{8D10D6B9-A040-4F75-9347-B07E06E6DD37}" srcOrd="3" destOrd="0" presId="urn:microsoft.com/office/officeart/2018/2/layout/IconVerticalSolidList"/>
    <dgm:cxn modelId="{DAD5A8E2-3DC0-4C1A-B3AB-EA6294FB3789}" type="presParOf" srcId="{BE3AD77B-6592-4398-A7C1-A9E0661B677D}" destId="{4182942C-499A-4E4F-B588-7519B471F28A}" srcOrd="4" destOrd="0" presId="urn:microsoft.com/office/officeart/2018/2/layout/IconVerticalSolidList"/>
    <dgm:cxn modelId="{6031D27B-FE89-4E6C-95FF-E064112DF84D}" type="presParOf" srcId="{4182942C-499A-4E4F-B588-7519B471F28A}" destId="{0EB2AC09-849E-41B5-BEBA-382DD9B261A8}" srcOrd="0" destOrd="0" presId="urn:microsoft.com/office/officeart/2018/2/layout/IconVerticalSolidList"/>
    <dgm:cxn modelId="{ECAD59B6-0F57-4D08-9C1C-2BF714FB8968}" type="presParOf" srcId="{4182942C-499A-4E4F-B588-7519B471F28A}" destId="{6C6A4DEF-48B2-47C8-A9C0-C914BF1600A4}" srcOrd="1" destOrd="0" presId="urn:microsoft.com/office/officeart/2018/2/layout/IconVerticalSolidList"/>
    <dgm:cxn modelId="{DA19B6B2-4C1B-4FAE-B289-FE17C5853179}" type="presParOf" srcId="{4182942C-499A-4E4F-B588-7519B471F28A}" destId="{3D810B3A-1993-4BF4-BD32-0EEA1F9D79D5}" srcOrd="2" destOrd="0" presId="urn:microsoft.com/office/officeart/2018/2/layout/IconVerticalSolidList"/>
    <dgm:cxn modelId="{9E61715D-4B49-43C0-9643-18C794258B37}" type="presParOf" srcId="{4182942C-499A-4E4F-B588-7519B471F28A}" destId="{7D46FDB7-D833-439D-89C1-39C59C53C851}" srcOrd="3" destOrd="0" presId="urn:microsoft.com/office/officeart/2018/2/layout/IconVerticalSolidList"/>
    <dgm:cxn modelId="{D9CB501A-83B4-4BD7-8F58-3BA450A5E234}" type="presParOf" srcId="{4182942C-499A-4E4F-B588-7519B471F28A}" destId="{D85DABAF-8594-4C17-A192-0BA605F9B12E}" srcOrd="4" destOrd="0" presId="urn:microsoft.com/office/officeart/2018/2/layout/IconVerticalSolidList"/>
    <dgm:cxn modelId="{19DF2409-B0CF-4145-B5A1-CFD3BFD9F2E3}" type="presParOf" srcId="{BE3AD77B-6592-4398-A7C1-A9E0661B677D}" destId="{2F134FA7-2C7E-48FF-A082-BE12EE779B6D}" srcOrd="5" destOrd="0" presId="urn:microsoft.com/office/officeart/2018/2/layout/IconVerticalSolidList"/>
    <dgm:cxn modelId="{3A957EC4-859C-4E77-86FD-CF349294DE77}" type="presParOf" srcId="{BE3AD77B-6592-4398-A7C1-A9E0661B677D}" destId="{556C22CF-54BE-495F-9AA8-7D34B7D804D1}" srcOrd="6" destOrd="0" presId="urn:microsoft.com/office/officeart/2018/2/layout/IconVerticalSolidList"/>
    <dgm:cxn modelId="{4E35BB7C-AF5D-442A-BE28-4209289096A4}" type="presParOf" srcId="{556C22CF-54BE-495F-9AA8-7D34B7D804D1}" destId="{FC34ACA2-6019-47F6-BD1C-A9688AF6433C}" srcOrd="0" destOrd="0" presId="urn:microsoft.com/office/officeart/2018/2/layout/IconVerticalSolidList"/>
    <dgm:cxn modelId="{6931F5B4-A169-4F0A-B971-472C6A924932}" type="presParOf" srcId="{556C22CF-54BE-495F-9AA8-7D34B7D804D1}" destId="{1C4C5C7C-9CD5-4B25-A2A2-7D26FACB9959}" srcOrd="1" destOrd="0" presId="urn:microsoft.com/office/officeart/2018/2/layout/IconVerticalSolidList"/>
    <dgm:cxn modelId="{945ED98F-80EC-4263-9506-A1232661C2E0}" type="presParOf" srcId="{556C22CF-54BE-495F-9AA8-7D34B7D804D1}" destId="{BE7D2459-F4C6-4C68-B5DE-87E41551D18E}" srcOrd="2" destOrd="0" presId="urn:microsoft.com/office/officeart/2018/2/layout/IconVerticalSolidList"/>
    <dgm:cxn modelId="{177F2DBD-CC3F-410B-BF8F-4BA3EF66D592}" type="presParOf" srcId="{556C22CF-54BE-495F-9AA8-7D34B7D804D1}" destId="{3767807F-758B-438A-95F0-F58572584524}" srcOrd="3" destOrd="0" presId="urn:microsoft.com/office/officeart/2018/2/layout/IconVerticalSolidList"/>
    <dgm:cxn modelId="{8A10034D-7BAF-40E6-B5E1-C4D6163D0C96}" type="presParOf" srcId="{556C22CF-54BE-495F-9AA8-7D34B7D804D1}" destId="{32EB8037-F9F9-4997-9544-8E82BD10F87A}" srcOrd="4" destOrd="0" presId="urn:microsoft.com/office/officeart/2018/2/layout/IconVerticalSolidList"/>
    <dgm:cxn modelId="{537E0D86-8C13-462F-9D94-7E80A2A563A9}" type="presParOf" srcId="{BE3AD77B-6592-4398-A7C1-A9E0661B677D}" destId="{C4156341-956E-477B-911E-BE215CAA7C89}" srcOrd="7" destOrd="0" presId="urn:microsoft.com/office/officeart/2018/2/layout/IconVerticalSolidList"/>
    <dgm:cxn modelId="{4CD5F3D7-6ED0-44E0-B422-48D41B054CA4}" type="presParOf" srcId="{BE3AD77B-6592-4398-A7C1-A9E0661B677D}" destId="{EC766921-EAA9-4580-A3B7-6E58E092FD9E}" srcOrd="8" destOrd="0" presId="urn:microsoft.com/office/officeart/2018/2/layout/IconVerticalSolidList"/>
    <dgm:cxn modelId="{630E0863-A444-4D51-8421-123A32060CC6}" type="presParOf" srcId="{EC766921-EAA9-4580-A3B7-6E58E092FD9E}" destId="{AB0B2AB2-BCB9-42D7-B29E-04E4CE88FA94}" srcOrd="0" destOrd="0" presId="urn:microsoft.com/office/officeart/2018/2/layout/IconVerticalSolidList"/>
    <dgm:cxn modelId="{0758C24C-5BEA-4CA9-9B20-9FD0269516A4}" type="presParOf" srcId="{EC766921-EAA9-4580-A3B7-6E58E092FD9E}" destId="{B3656B39-1108-4C1B-82A5-7E6C5D3D1B9F}" srcOrd="1" destOrd="0" presId="urn:microsoft.com/office/officeart/2018/2/layout/IconVerticalSolidList"/>
    <dgm:cxn modelId="{A9657659-D1F4-43F2-97DD-A51C0D8EF5E9}" type="presParOf" srcId="{EC766921-EAA9-4580-A3B7-6E58E092FD9E}" destId="{3169C837-A8BB-4A1C-A6C6-B3216C5C330D}" srcOrd="2" destOrd="0" presId="urn:microsoft.com/office/officeart/2018/2/layout/IconVerticalSolidList"/>
    <dgm:cxn modelId="{A0C37862-9F9C-4354-8B35-792FF02C4E56}" type="presParOf" srcId="{EC766921-EAA9-4580-A3B7-6E58E092FD9E}" destId="{F2E9F111-2BF8-41CF-87F3-39A74D097902}" srcOrd="3" destOrd="0" presId="urn:microsoft.com/office/officeart/2018/2/layout/IconVerticalSolidList"/>
    <dgm:cxn modelId="{71062ABF-6FF5-4DF0-816E-8A1A6F0AF209}" type="presParOf" srcId="{EC766921-EAA9-4580-A3B7-6E58E092FD9E}" destId="{798AE200-BFDE-4174-8393-EB8C93D49BE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751495-58C9-46BA-B820-5299C0B5651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6F63D7C-9C2F-4F29-A431-2D9CD08C9D25}">
      <dgm:prSet/>
      <dgm:spPr/>
      <dgm:t>
        <a:bodyPr/>
        <a:lstStyle/>
        <a:p>
          <a:r>
            <a:rPr lang="en-US" dirty="0"/>
            <a:t>Procedurally Generated World</a:t>
          </a:r>
        </a:p>
      </dgm:t>
    </dgm:pt>
    <dgm:pt modelId="{D430F0BD-EC8A-4E22-8E8D-DDF249CC859A}" type="parTrans" cxnId="{72094689-2FFB-42CC-B1A3-D46E96C08FDE}">
      <dgm:prSet/>
      <dgm:spPr/>
      <dgm:t>
        <a:bodyPr/>
        <a:lstStyle/>
        <a:p>
          <a:endParaRPr lang="en-US"/>
        </a:p>
      </dgm:t>
    </dgm:pt>
    <dgm:pt modelId="{C2F97039-4622-40BD-B352-60AF33377BAF}" type="sibTrans" cxnId="{72094689-2FFB-42CC-B1A3-D46E96C08FDE}">
      <dgm:prSet/>
      <dgm:spPr/>
      <dgm:t>
        <a:bodyPr/>
        <a:lstStyle/>
        <a:p>
          <a:endParaRPr lang="en-US"/>
        </a:p>
      </dgm:t>
    </dgm:pt>
    <dgm:pt modelId="{F183864D-B9CE-4E31-B69B-B25F974AF0A5}">
      <dgm:prSet/>
      <dgm:spPr/>
      <dgm:t>
        <a:bodyPr/>
        <a:lstStyle/>
        <a:p>
          <a:r>
            <a:rPr lang="en-US" dirty="0"/>
            <a:t>The Corruption</a:t>
          </a:r>
        </a:p>
      </dgm:t>
    </dgm:pt>
    <dgm:pt modelId="{33D9655F-5D6D-45D0-B9B9-2FC0BD1F9546}" type="parTrans" cxnId="{E13D4E9A-D65B-4997-B0E4-8F3CD7C851A6}">
      <dgm:prSet/>
      <dgm:spPr/>
      <dgm:t>
        <a:bodyPr/>
        <a:lstStyle/>
        <a:p>
          <a:endParaRPr lang="en-US"/>
        </a:p>
      </dgm:t>
    </dgm:pt>
    <dgm:pt modelId="{79AA6BBE-FDA4-4526-9100-B72D4B66F796}" type="sibTrans" cxnId="{E13D4E9A-D65B-4997-B0E4-8F3CD7C851A6}">
      <dgm:prSet/>
      <dgm:spPr/>
      <dgm:t>
        <a:bodyPr/>
        <a:lstStyle/>
        <a:p>
          <a:endParaRPr lang="en-US"/>
        </a:p>
      </dgm:t>
    </dgm:pt>
    <dgm:pt modelId="{46E043A9-EB7C-422F-A8AC-5450CA11EA7F}">
      <dgm:prSet/>
      <dgm:spPr/>
      <dgm:t>
        <a:bodyPr/>
        <a:lstStyle/>
        <a:p>
          <a:r>
            <a:rPr lang="en-US" dirty="0"/>
            <a:t>Unit Movement and Combat</a:t>
          </a:r>
        </a:p>
      </dgm:t>
    </dgm:pt>
    <dgm:pt modelId="{BA46F373-3445-4CEA-ABE2-AD681DFB8CAF}" type="parTrans" cxnId="{A5C29FC8-F007-49ED-8D4A-EFCBD67AE15A}">
      <dgm:prSet/>
      <dgm:spPr/>
      <dgm:t>
        <a:bodyPr/>
        <a:lstStyle/>
        <a:p>
          <a:endParaRPr lang="en-US"/>
        </a:p>
      </dgm:t>
    </dgm:pt>
    <dgm:pt modelId="{E750F0DC-5EBF-4BAA-8B1A-216354856C84}" type="sibTrans" cxnId="{A5C29FC8-F007-49ED-8D4A-EFCBD67AE15A}">
      <dgm:prSet/>
      <dgm:spPr/>
      <dgm:t>
        <a:bodyPr/>
        <a:lstStyle/>
        <a:p>
          <a:endParaRPr lang="en-US"/>
        </a:p>
      </dgm:t>
    </dgm:pt>
    <dgm:pt modelId="{72B990F1-6D5F-4E28-9C6B-DA4102E36904}">
      <dgm:prSet/>
      <dgm:spPr/>
      <dgm:t>
        <a:bodyPr/>
        <a:lstStyle/>
        <a:p>
          <a:r>
            <a:rPr lang="en-US" dirty="0"/>
            <a:t>Deployable Structures</a:t>
          </a:r>
        </a:p>
      </dgm:t>
    </dgm:pt>
    <dgm:pt modelId="{D971E8F7-F2D1-4397-8583-3751FF591BC3}" type="parTrans" cxnId="{1F01B26F-D7C0-4DEB-8905-B4DEB560D2D3}">
      <dgm:prSet/>
      <dgm:spPr/>
      <dgm:t>
        <a:bodyPr/>
        <a:lstStyle/>
        <a:p>
          <a:endParaRPr lang="en-US"/>
        </a:p>
      </dgm:t>
    </dgm:pt>
    <dgm:pt modelId="{5D32300F-F5FF-4CE3-88A8-E555C15C7A01}" type="sibTrans" cxnId="{1F01B26F-D7C0-4DEB-8905-B4DEB560D2D3}">
      <dgm:prSet/>
      <dgm:spPr/>
      <dgm:t>
        <a:bodyPr/>
        <a:lstStyle/>
        <a:p>
          <a:endParaRPr lang="en-US"/>
        </a:p>
      </dgm:t>
    </dgm:pt>
    <dgm:pt modelId="{877009BA-2D37-40FF-9CE8-A5B739502467}" type="pres">
      <dgm:prSet presAssocID="{BD751495-58C9-46BA-B820-5299C0B5651D}" presName="linear" presStyleCnt="0">
        <dgm:presLayoutVars>
          <dgm:animLvl val="lvl"/>
          <dgm:resizeHandles val="exact"/>
        </dgm:presLayoutVars>
      </dgm:prSet>
      <dgm:spPr/>
    </dgm:pt>
    <dgm:pt modelId="{BF064BD2-ED78-4646-BFEF-E64AE0C1251E}" type="pres">
      <dgm:prSet presAssocID="{B6F63D7C-9C2F-4F29-A431-2D9CD08C9D25}" presName="parentText" presStyleLbl="node1" presStyleIdx="0" presStyleCnt="4">
        <dgm:presLayoutVars>
          <dgm:chMax val="0"/>
          <dgm:bulletEnabled val="1"/>
        </dgm:presLayoutVars>
      </dgm:prSet>
      <dgm:spPr/>
    </dgm:pt>
    <dgm:pt modelId="{F0556776-DB70-43B8-BEB3-E500EF2772C1}" type="pres">
      <dgm:prSet presAssocID="{C2F97039-4622-40BD-B352-60AF33377BAF}" presName="spacer" presStyleCnt="0"/>
      <dgm:spPr/>
    </dgm:pt>
    <dgm:pt modelId="{F7058FA6-2116-46C6-A09A-743AC7D55F13}" type="pres">
      <dgm:prSet presAssocID="{F183864D-B9CE-4E31-B69B-B25F974AF0A5}" presName="parentText" presStyleLbl="node1" presStyleIdx="1" presStyleCnt="4">
        <dgm:presLayoutVars>
          <dgm:chMax val="0"/>
          <dgm:bulletEnabled val="1"/>
        </dgm:presLayoutVars>
      </dgm:prSet>
      <dgm:spPr/>
    </dgm:pt>
    <dgm:pt modelId="{291B2399-8E96-4DE3-B8AF-630C89D1376D}" type="pres">
      <dgm:prSet presAssocID="{79AA6BBE-FDA4-4526-9100-B72D4B66F796}" presName="spacer" presStyleCnt="0"/>
      <dgm:spPr/>
    </dgm:pt>
    <dgm:pt modelId="{0093E54B-3CFA-4553-B4D9-BCAC8DD292CF}" type="pres">
      <dgm:prSet presAssocID="{46E043A9-EB7C-422F-A8AC-5450CA11EA7F}" presName="parentText" presStyleLbl="node1" presStyleIdx="2" presStyleCnt="4">
        <dgm:presLayoutVars>
          <dgm:chMax val="0"/>
          <dgm:bulletEnabled val="1"/>
        </dgm:presLayoutVars>
      </dgm:prSet>
      <dgm:spPr/>
    </dgm:pt>
    <dgm:pt modelId="{D0293694-D7D7-4174-9487-5E0E15F8AFEA}" type="pres">
      <dgm:prSet presAssocID="{E750F0DC-5EBF-4BAA-8B1A-216354856C84}" presName="spacer" presStyleCnt="0"/>
      <dgm:spPr/>
    </dgm:pt>
    <dgm:pt modelId="{C1D96F05-AD74-4114-B19D-BE5AA80454E8}" type="pres">
      <dgm:prSet presAssocID="{72B990F1-6D5F-4E28-9C6B-DA4102E36904}" presName="parentText" presStyleLbl="node1" presStyleIdx="3" presStyleCnt="4">
        <dgm:presLayoutVars>
          <dgm:chMax val="0"/>
          <dgm:bulletEnabled val="1"/>
        </dgm:presLayoutVars>
      </dgm:prSet>
      <dgm:spPr/>
    </dgm:pt>
  </dgm:ptLst>
  <dgm:cxnLst>
    <dgm:cxn modelId="{EA0B0010-9902-4A1D-BF2F-A64E80C2ED27}" type="presOf" srcId="{72B990F1-6D5F-4E28-9C6B-DA4102E36904}" destId="{C1D96F05-AD74-4114-B19D-BE5AA80454E8}" srcOrd="0" destOrd="0" presId="urn:microsoft.com/office/officeart/2005/8/layout/vList2"/>
    <dgm:cxn modelId="{79375632-1448-4368-BA18-9A0802D34D54}" type="presOf" srcId="{46E043A9-EB7C-422F-A8AC-5450CA11EA7F}" destId="{0093E54B-3CFA-4553-B4D9-BCAC8DD292CF}" srcOrd="0" destOrd="0" presId="urn:microsoft.com/office/officeart/2005/8/layout/vList2"/>
    <dgm:cxn modelId="{39635149-BD52-4E3F-8830-6B81D36B7FDB}" type="presOf" srcId="{BD751495-58C9-46BA-B820-5299C0B5651D}" destId="{877009BA-2D37-40FF-9CE8-A5B739502467}" srcOrd="0" destOrd="0" presId="urn:microsoft.com/office/officeart/2005/8/layout/vList2"/>
    <dgm:cxn modelId="{1F01B26F-D7C0-4DEB-8905-B4DEB560D2D3}" srcId="{BD751495-58C9-46BA-B820-5299C0B5651D}" destId="{72B990F1-6D5F-4E28-9C6B-DA4102E36904}" srcOrd="3" destOrd="0" parTransId="{D971E8F7-F2D1-4397-8583-3751FF591BC3}" sibTransId="{5D32300F-F5FF-4CE3-88A8-E555C15C7A01}"/>
    <dgm:cxn modelId="{7F378350-07F3-4996-BAAA-89348823B088}" type="presOf" srcId="{B6F63D7C-9C2F-4F29-A431-2D9CD08C9D25}" destId="{BF064BD2-ED78-4646-BFEF-E64AE0C1251E}" srcOrd="0" destOrd="0" presId="urn:microsoft.com/office/officeart/2005/8/layout/vList2"/>
    <dgm:cxn modelId="{72094689-2FFB-42CC-B1A3-D46E96C08FDE}" srcId="{BD751495-58C9-46BA-B820-5299C0B5651D}" destId="{B6F63D7C-9C2F-4F29-A431-2D9CD08C9D25}" srcOrd="0" destOrd="0" parTransId="{D430F0BD-EC8A-4E22-8E8D-DDF249CC859A}" sibTransId="{C2F97039-4622-40BD-B352-60AF33377BAF}"/>
    <dgm:cxn modelId="{A505178F-1831-46BE-9E58-454A792E469A}" type="presOf" srcId="{F183864D-B9CE-4E31-B69B-B25F974AF0A5}" destId="{F7058FA6-2116-46C6-A09A-743AC7D55F13}" srcOrd="0" destOrd="0" presId="urn:microsoft.com/office/officeart/2005/8/layout/vList2"/>
    <dgm:cxn modelId="{E13D4E9A-D65B-4997-B0E4-8F3CD7C851A6}" srcId="{BD751495-58C9-46BA-B820-5299C0B5651D}" destId="{F183864D-B9CE-4E31-B69B-B25F974AF0A5}" srcOrd="1" destOrd="0" parTransId="{33D9655F-5D6D-45D0-B9B9-2FC0BD1F9546}" sibTransId="{79AA6BBE-FDA4-4526-9100-B72D4B66F796}"/>
    <dgm:cxn modelId="{A5C29FC8-F007-49ED-8D4A-EFCBD67AE15A}" srcId="{BD751495-58C9-46BA-B820-5299C0B5651D}" destId="{46E043A9-EB7C-422F-A8AC-5450CA11EA7F}" srcOrd="2" destOrd="0" parTransId="{BA46F373-3445-4CEA-ABE2-AD681DFB8CAF}" sibTransId="{E750F0DC-5EBF-4BAA-8B1A-216354856C84}"/>
    <dgm:cxn modelId="{C559BC46-6CC9-45B0-BE23-DBDDB3C467F6}" type="presParOf" srcId="{877009BA-2D37-40FF-9CE8-A5B739502467}" destId="{BF064BD2-ED78-4646-BFEF-E64AE0C1251E}" srcOrd="0" destOrd="0" presId="urn:microsoft.com/office/officeart/2005/8/layout/vList2"/>
    <dgm:cxn modelId="{BA32A71E-AC92-442D-9E94-427D4BFCC039}" type="presParOf" srcId="{877009BA-2D37-40FF-9CE8-A5B739502467}" destId="{F0556776-DB70-43B8-BEB3-E500EF2772C1}" srcOrd="1" destOrd="0" presId="urn:microsoft.com/office/officeart/2005/8/layout/vList2"/>
    <dgm:cxn modelId="{29EAD75D-D2C9-42FF-82C1-09003F0CA541}" type="presParOf" srcId="{877009BA-2D37-40FF-9CE8-A5B739502467}" destId="{F7058FA6-2116-46C6-A09A-743AC7D55F13}" srcOrd="2" destOrd="0" presId="urn:microsoft.com/office/officeart/2005/8/layout/vList2"/>
    <dgm:cxn modelId="{E8FD4215-D6F4-4FD5-8C46-677DED498C62}" type="presParOf" srcId="{877009BA-2D37-40FF-9CE8-A5B739502467}" destId="{291B2399-8E96-4DE3-B8AF-630C89D1376D}" srcOrd="3" destOrd="0" presId="urn:microsoft.com/office/officeart/2005/8/layout/vList2"/>
    <dgm:cxn modelId="{13CF7E3F-5B69-4667-96DF-1DF750E915EC}" type="presParOf" srcId="{877009BA-2D37-40FF-9CE8-A5B739502467}" destId="{0093E54B-3CFA-4553-B4D9-BCAC8DD292CF}" srcOrd="4" destOrd="0" presId="urn:microsoft.com/office/officeart/2005/8/layout/vList2"/>
    <dgm:cxn modelId="{CE764751-3A17-4002-8101-1594DF7EDE8D}" type="presParOf" srcId="{877009BA-2D37-40FF-9CE8-A5B739502467}" destId="{D0293694-D7D7-4174-9487-5E0E15F8AFEA}" srcOrd="5" destOrd="0" presId="urn:microsoft.com/office/officeart/2005/8/layout/vList2"/>
    <dgm:cxn modelId="{7F5220B1-1777-42DD-9D15-DB400523B72D}" type="presParOf" srcId="{877009BA-2D37-40FF-9CE8-A5B739502467}" destId="{C1D96F05-AD74-4114-B19D-BE5AA80454E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751495-58C9-46BA-B820-5299C0B5651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6F63D7C-9C2F-4F29-A431-2D9CD08C9D25}">
      <dgm:prSet/>
      <dgm:spPr/>
      <dgm:t>
        <a:bodyPr/>
        <a:lstStyle/>
        <a:p>
          <a:r>
            <a:rPr lang="en-US" dirty="0"/>
            <a:t>Procedurally Generated World</a:t>
          </a:r>
        </a:p>
      </dgm:t>
    </dgm:pt>
    <dgm:pt modelId="{D430F0BD-EC8A-4E22-8E8D-DDF249CC859A}" type="parTrans" cxnId="{72094689-2FFB-42CC-B1A3-D46E96C08FDE}">
      <dgm:prSet/>
      <dgm:spPr/>
      <dgm:t>
        <a:bodyPr/>
        <a:lstStyle/>
        <a:p>
          <a:endParaRPr lang="en-US"/>
        </a:p>
      </dgm:t>
    </dgm:pt>
    <dgm:pt modelId="{C2F97039-4622-40BD-B352-60AF33377BAF}" type="sibTrans" cxnId="{72094689-2FFB-42CC-B1A3-D46E96C08FDE}">
      <dgm:prSet/>
      <dgm:spPr/>
      <dgm:t>
        <a:bodyPr/>
        <a:lstStyle/>
        <a:p>
          <a:endParaRPr lang="en-US"/>
        </a:p>
      </dgm:t>
    </dgm:pt>
    <dgm:pt modelId="{C4F5D978-E345-413A-B62D-2ECC36A972E0}">
      <dgm:prSet custT="1"/>
      <dgm:spPr/>
      <dgm:t>
        <a:bodyPr/>
        <a:lstStyle/>
        <a:p>
          <a:r>
            <a:rPr lang="en-US" sz="1400" spc="-150" dirty="0">
              <a:latin typeface="Cascadia Code SemiBold" panose="020B0609020000020004" pitchFamily="49" charset="0"/>
              <a:cs typeface="Cascadia Code SemiBold" panose="020B0609020000020004" pitchFamily="49" charset="0"/>
            </a:rPr>
            <a:t>Voxel Based World with natural island generation   - - - - COMPLETE </a:t>
          </a:r>
        </a:p>
      </dgm:t>
    </dgm:pt>
    <dgm:pt modelId="{A2E200D2-197B-4F38-AEBA-EF3C4727C1B6}" type="parTrans" cxnId="{D72EB343-12D4-488A-BEC4-5C195134595F}">
      <dgm:prSet/>
      <dgm:spPr/>
      <dgm:t>
        <a:bodyPr/>
        <a:lstStyle/>
        <a:p>
          <a:endParaRPr lang="en-US"/>
        </a:p>
      </dgm:t>
    </dgm:pt>
    <dgm:pt modelId="{B0146B3B-AFA4-4C71-BC90-FBA29D63972E}" type="sibTrans" cxnId="{D72EB343-12D4-488A-BEC4-5C195134595F}">
      <dgm:prSet/>
      <dgm:spPr/>
      <dgm:t>
        <a:bodyPr/>
        <a:lstStyle/>
        <a:p>
          <a:endParaRPr lang="en-US"/>
        </a:p>
      </dgm:t>
    </dgm:pt>
    <dgm:pt modelId="{F183864D-B9CE-4E31-B69B-B25F974AF0A5}">
      <dgm:prSet/>
      <dgm:spPr/>
      <dgm:t>
        <a:bodyPr/>
        <a:lstStyle/>
        <a:p>
          <a:r>
            <a:rPr lang="en-US" dirty="0"/>
            <a:t>The Corruption</a:t>
          </a:r>
        </a:p>
      </dgm:t>
    </dgm:pt>
    <dgm:pt modelId="{33D9655F-5D6D-45D0-B9B9-2FC0BD1F9546}" type="parTrans" cxnId="{E13D4E9A-D65B-4997-B0E4-8F3CD7C851A6}">
      <dgm:prSet/>
      <dgm:spPr/>
      <dgm:t>
        <a:bodyPr/>
        <a:lstStyle/>
        <a:p>
          <a:endParaRPr lang="en-US"/>
        </a:p>
      </dgm:t>
    </dgm:pt>
    <dgm:pt modelId="{79AA6BBE-FDA4-4526-9100-B72D4B66F796}" type="sibTrans" cxnId="{E13D4E9A-D65B-4997-B0E4-8F3CD7C851A6}">
      <dgm:prSet/>
      <dgm:spPr/>
      <dgm:t>
        <a:bodyPr/>
        <a:lstStyle/>
        <a:p>
          <a:endParaRPr lang="en-US"/>
        </a:p>
      </dgm:t>
    </dgm:pt>
    <dgm:pt modelId="{BA6C7326-2F4B-4881-8625-B85AC6BEBCAD}">
      <dgm:prSet custT="1"/>
      <dgm:spPr/>
      <dgm:t>
        <a:bodyPr/>
        <a:lstStyle/>
        <a:p>
          <a:r>
            <a:rPr lang="en-US" sz="1400" spc="-150" dirty="0">
              <a:latin typeface="Cascadia Code SemiBold" panose="020B0609020000020004" pitchFamily="49" charset="0"/>
              <a:cs typeface="Cascadia Code SemiBold" panose="020B0609020000020004" pitchFamily="49" charset="0"/>
            </a:rPr>
            <a:t>Corruption spreads across the map - - - - - - - - - - - - - TODO </a:t>
          </a:r>
        </a:p>
      </dgm:t>
    </dgm:pt>
    <dgm:pt modelId="{6A884812-420A-47A6-9BE0-42357C1BDA7E}" type="parTrans" cxnId="{1F9B90CB-F243-4F2B-825B-D58AC541592C}">
      <dgm:prSet/>
      <dgm:spPr/>
      <dgm:t>
        <a:bodyPr/>
        <a:lstStyle/>
        <a:p>
          <a:endParaRPr lang="en-US"/>
        </a:p>
      </dgm:t>
    </dgm:pt>
    <dgm:pt modelId="{940EB2EC-7B22-4062-9736-F9814333C80C}" type="sibTrans" cxnId="{1F9B90CB-F243-4F2B-825B-D58AC541592C}">
      <dgm:prSet/>
      <dgm:spPr/>
      <dgm:t>
        <a:bodyPr/>
        <a:lstStyle/>
        <a:p>
          <a:endParaRPr lang="en-US"/>
        </a:p>
      </dgm:t>
    </dgm:pt>
    <dgm:pt modelId="{2D66B768-B41F-482D-A617-EBAE2F52A9C5}">
      <dgm:prSet custT="1"/>
      <dgm:spPr/>
      <dgm:t>
        <a:bodyPr/>
        <a:lstStyle/>
        <a:p>
          <a:r>
            <a:rPr lang="en-US" sz="1400" spc="-150" dirty="0">
              <a:latin typeface="Cascadia Code SemiBold" panose="020B0609020000020004" pitchFamily="49" charset="0"/>
              <a:cs typeface="Cascadia Code SemiBold" panose="020B0609020000020004" pitchFamily="49" charset="0"/>
            </a:rPr>
            <a:t>Enemies spawn from corruption and attack the player - - - - TODO</a:t>
          </a:r>
        </a:p>
      </dgm:t>
    </dgm:pt>
    <dgm:pt modelId="{E93062E6-9698-4A14-BED0-FC9BE27A1FE2}" type="parTrans" cxnId="{6F2E06C1-533F-47DA-8E77-F38051C4D158}">
      <dgm:prSet/>
      <dgm:spPr/>
      <dgm:t>
        <a:bodyPr/>
        <a:lstStyle/>
        <a:p>
          <a:endParaRPr lang="en-US"/>
        </a:p>
      </dgm:t>
    </dgm:pt>
    <dgm:pt modelId="{51B87980-D73F-4240-943F-3036DBCAC2B6}" type="sibTrans" cxnId="{6F2E06C1-533F-47DA-8E77-F38051C4D158}">
      <dgm:prSet/>
      <dgm:spPr/>
      <dgm:t>
        <a:bodyPr/>
        <a:lstStyle/>
        <a:p>
          <a:endParaRPr lang="en-US"/>
        </a:p>
      </dgm:t>
    </dgm:pt>
    <dgm:pt modelId="{13212F71-6232-4EE7-A7AA-D42FAE6C02C8}">
      <dgm:prSet custT="1"/>
      <dgm:spPr/>
      <dgm:t>
        <a:bodyPr/>
        <a:lstStyle/>
        <a:p>
          <a:r>
            <a:rPr lang="en-US" sz="1400" spc="-150" dirty="0">
              <a:latin typeface="Cascadia Code SemiBold" panose="020B0609020000020004" pitchFamily="49" charset="0"/>
              <a:cs typeface="Cascadia Code SemiBold" panose="020B0609020000020004" pitchFamily="49" charset="0"/>
            </a:rPr>
            <a:t>Player can push the corruption back - - - - - - - - - - - - TODO</a:t>
          </a:r>
        </a:p>
      </dgm:t>
    </dgm:pt>
    <dgm:pt modelId="{5D9C6BDA-0513-40EB-8823-7C144FBCFE61}" type="parTrans" cxnId="{67F0AAC1-F73C-4AB8-8478-D9D4C9B88811}">
      <dgm:prSet/>
      <dgm:spPr/>
      <dgm:t>
        <a:bodyPr/>
        <a:lstStyle/>
        <a:p>
          <a:endParaRPr lang="en-US"/>
        </a:p>
      </dgm:t>
    </dgm:pt>
    <dgm:pt modelId="{08DB59BC-261E-4897-85D7-381CF8B52D91}" type="sibTrans" cxnId="{67F0AAC1-F73C-4AB8-8478-D9D4C9B88811}">
      <dgm:prSet/>
      <dgm:spPr/>
      <dgm:t>
        <a:bodyPr/>
        <a:lstStyle/>
        <a:p>
          <a:endParaRPr lang="en-US"/>
        </a:p>
      </dgm:t>
    </dgm:pt>
    <dgm:pt modelId="{46E043A9-EB7C-422F-A8AC-5450CA11EA7F}">
      <dgm:prSet/>
      <dgm:spPr/>
      <dgm:t>
        <a:bodyPr/>
        <a:lstStyle/>
        <a:p>
          <a:r>
            <a:rPr lang="en-US" dirty="0"/>
            <a:t>Unit Movement and Combat</a:t>
          </a:r>
        </a:p>
      </dgm:t>
    </dgm:pt>
    <dgm:pt modelId="{BA46F373-3445-4CEA-ABE2-AD681DFB8CAF}" type="parTrans" cxnId="{A5C29FC8-F007-49ED-8D4A-EFCBD67AE15A}">
      <dgm:prSet/>
      <dgm:spPr/>
      <dgm:t>
        <a:bodyPr/>
        <a:lstStyle/>
        <a:p>
          <a:endParaRPr lang="en-US"/>
        </a:p>
      </dgm:t>
    </dgm:pt>
    <dgm:pt modelId="{E750F0DC-5EBF-4BAA-8B1A-216354856C84}" type="sibTrans" cxnId="{A5C29FC8-F007-49ED-8D4A-EFCBD67AE15A}">
      <dgm:prSet/>
      <dgm:spPr/>
      <dgm:t>
        <a:bodyPr/>
        <a:lstStyle/>
        <a:p>
          <a:endParaRPr lang="en-US"/>
        </a:p>
      </dgm:t>
    </dgm:pt>
    <dgm:pt modelId="{0D69DF3C-049B-4D18-9506-5556F9855F3B}">
      <dgm:prSet custT="1"/>
      <dgm:spPr/>
      <dgm:t>
        <a:bodyPr/>
        <a:lstStyle/>
        <a:p>
          <a:r>
            <a:rPr lang="en-US" sz="1400" spc="-150" dirty="0">
              <a:latin typeface="Cascadia Code SemiBold" panose="020B0609020000020004" pitchFamily="49" charset="0"/>
              <a:cs typeface="Cascadia Code SemiBold" panose="020B0609020000020004" pitchFamily="49" charset="0"/>
            </a:rPr>
            <a:t>Units can reach their target while avoiding obstacles - - - COMPLETE</a:t>
          </a:r>
        </a:p>
      </dgm:t>
    </dgm:pt>
    <dgm:pt modelId="{73413828-3311-49F7-9DA6-2DF1E4057836}" type="parTrans" cxnId="{6E5EB14D-F8D5-497F-9106-2AAA350CD664}">
      <dgm:prSet/>
      <dgm:spPr/>
      <dgm:t>
        <a:bodyPr/>
        <a:lstStyle/>
        <a:p>
          <a:endParaRPr lang="en-US"/>
        </a:p>
      </dgm:t>
    </dgm:pt>
    <dgm:pt modelId="{60EF5C32-106C-4B00-BC02-61EA844D7F0E}" type="sibTrans" cxnId="{6E5EB14D-F8D5-497F-9106-2AAA350CD664}">
      <dgm:prSet/>
      <dgm:spPr/>
      <dgm:t>
        <a:bodyPr/>
        <a:lstStyle/>
        <a:p>
          <a:endParaRPr lang="en-US"/>
        </a:p>
      </dgm:t>
    </dgm:pt>
    <dgm:pt modelId="{A7E7893F-8A8F-41CB-81AE-B7C56B3E49C0}">
      <dgm:prSet custT="1"/>
      <dgm:spPr/>
      <dgm:t>
        <a:bodyPr/>
        <a:lstStyle/>
        <a:p>
          <a:r>
            <a:rPr lang="en-US" sz="1400" spc="-150" dirty="0">
              <a:latin typeface="Cascadia Code SemiBold" panose="020B0609020000020004" pitchFamily="49" charset="0"/>
              <a:cs typeface="Cascadia Code SemiBold" panose="020B0609020000020004" pitchFamily="49" charset="0"/>
            </a:rPr>
            <a:t>Units can engage in melee or ranged combat  - - - - - - - - IN PROGRESS</a:t>
          </a:r>
        </a:p>
      </dgm:t>
    </dgm:pt>
    <dgm:pt modelId="{09A193B8-2A53-4333-94DC-33E0FAC12802}" type="parTrans" cxnId="{4C7185CB-9E36-4278-A284-F826E5D7680B}">
      <dgm:prSet/>
      <dgm:spPr/>
      <dgm:t>
        <a:bodyPr/>
        <a:lstStyle/>
        <a:p>
          <a:endParaRPr lang="en-US"/>
        </a:p>
      </dgm:t>
    </dgm:pt>
    <dgm:pt modelId="{076D90E6-D514-406E-BDC0-D28478D844CC}" type="sibTrans" cxnId="{4C7185CB-9E36-4278-A284-F826E5D7680B}">
      <dgm:prSet/>
      <dgm:spPr/>
      <dgm:t>
        <a:bodyPr/>
        <a:lstStyle/>
        <a:p>
          <a:endParaRPr lang="en-US"/>
        </a:p>
      </dgm:t>
    </dgm:pt>
    <dgm:pt modelId="{72B990F1-6D5F-4E28-9C6B-DA4102E36904}">
      <dgm:prSet/>
      <dgm:spPr/>
      <dgm:t>
        <a:bodyPr/>
        <a:lstStyle/>
        <a:p>
          <a:r>
            <a:rPr lang="en-US" dirty="0"/>
            <a:t>Deployable Structures</a:t>
          </a:r>
        </a:p>
      </dgm:t>
    </dgm:pt>
    <dgm:pt modelId="{D971E8F7-F2D1-4397-8583-3751FF591BC3}" type="parTrans" cxnId="{1F01B26F-D7C0-4DEB-8905-B4DEB560D2D3}">
      <dgm:prSet/>
      <dgm:spPr/>
      <dgm:t>
        <a:bodyPr/>
        <a:lstStyle/>
        <a:p>
          <a:endParaRPr lang="en-US"/>
        </a:p>
      </dgm:t>
    </dgm:pt>
    <dgm:pt modelId="{5D32300F-F5FF-4CE3-88A8-E555C15C7A01}" type="sibTrans" cxnId="{1F01B26F-D7C0-4DEB-8905-B4DEB560D2D3}">
      <dgm:prSet/>
      <dgm:spPr/>
      <dgm:t>
        <a:bodyPr/>
        <a:lstStyle/>
        <a:p>
          <a:endParaRPr lang="en-US"/>
        </a:p>
      </dgm:t>
    </dgm:pt>
    <dgm:pt modelId="{949644F0-0DE5-424C-892F-470CBC786001}">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and resources placed randomly on world  - - - - TODO </a:t>
          </a:r>
        </a:p>
      </dgm:t>
    </dgm:pt>
    <dgm:pt modelId="{E36CFC4F-C954-4F00-BF9F-F5A9AF36027C}" type="parTrans" cxnId="{2AAF00D3-921A-4D46-B6F8-B6C3A2842468}">
      <dgm:prSet/>
      <dgm:spPr/>
      <dgm:t>
        <a:bodyPr/>
        <a:lstStyle/>
        <a:p>
          <a:endParaRPr lang="en-US"/>
        </a:p>
      </dgm:t>
    </dgm:pt>
    <dgm:pt modelId="{B44BEE1E-7356-4BFA-979B-4B6B0D3422A4}" type="sibTrans" cxnId="{2AAF00D3-921A-4D46-B6F8-B6C3A2842468}">
      <dgm:prSet/>
      <dgm:spPr/>
      <dgm:t>
        <a:bodyPr/>
        <a:lstStyle/>
        <a:p>
          <a:endParaRPr lang="en-US"/>
        </a:p>
      </dgm:t>
    </dgm:pt>
    <dgm:pt modelId="{00BEE408-3131-47EA-B02C-9BC856E6A0FE}">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can be built and placed by the player  - - - - - COMPLETE</a:t>
          </a:r>
        </a:p>
      </dgm:t>
    </dgm:pt>
    <dgm:pt modelId="{CDA5ABBD-AE7B-4E88-B92D-908492F56197}" type="parTrans" cxnId="{8D9D83BB-ACAD-47EF-93C8-13CC015525A4}">
      <dgm:prSet/>
      <dgm:spPr/>
      <dgm:t>
        <a:bodyPr/>
        <a:lstStyle/>
        <a:p>
          <a:endParaRPr lang="en-US"/>
        </a:p>
      </dgm:t>
    </dgm:pt>
    <dgm:pt modelId="{36614BB4-8496-4083-8E1D-3D1440361FA8}" type="sibTrans" cxnId="{8D9D83BB-ACAD-47EF-93C8-13CC015525A4}">
      <dgm:prSet/>
      <dgm:spPr/>
      <dgm:t>
        <a:bodyPr/>
        <a:lstStyle/>
        <a:p>
          <a:endParaRPr lang="en-US"/>
        </a:p>
      </dgm:t>
    </dgm:pt>
    <dgm:pt modelId="{4A851671-E04C-4568-8128-9D95D619F20B}">
      <dgm:prSet custT="1"/>
      <dgm:spPr/>
      <dgm:t>
        <a:bodyPr/>
        <a:lstStyle/>
        <a:p>
          <a:r>
            <a:rPr lang="en-US" sz="1400" spc="-150" dirty="0">
              <a:latin typeface="Cascadia Code SemiBold" panose="020B0609020000020004" pitchFamily="49" charset="0"/>
              <a:cs typeface="Cascadia Code SemiBold" panose="020B0609020000020004" pitchFamily="49" charset="0"/>
            </a:rPr>
            <a:t>Structures can produce units and research upgrades  - - - - IN PROGRESS</a:t>
          </a:r>
        </a:p>
      </dgm:t>
    </dgm:pt>
    <dgm:pt modelId="{29B7402C-A164-42B9-ACBA-55AB76823079}" type="parTrans" cxnId="{32DEAFF6-0D34-4CB1-9992-095E63844686}">
      <dgm:prSet/>
      <dgm:spPr/>
      <dgm:t>
        <a:bodyPr/>
        <a:lstStyle/>
        <a:p>
          <a:endParaRPr lang="en-US"/>
        </a:p>
      </dgm:t>
    </dgm:pt>
    <dgm:pt modelId="{1AE73442-D191-414A-BDD1-3DB0D9911523}" type="sibTrans" cxnId="{32DEAFF6-0D34-4CB1-9992-095E63844686}">
      <dgm:prSet/>
      <dgm:spPr/>
      <dgm:t>
        <a:bodyPr/>
        <a:lstStyle/>
        <a:p>
          <a:endParaRPr lang="en-US"/>
        </a:p>
      </dgm:t>
    </dgm:pt>
    <dgm:pt modelId="{F06B076F-58D2-4298-B96D-CC987B05DB83}" type="pres">
      <dgm:prSet presAssocID="{BD751495-58C9-46BA-B820-5299C0B5651D}" presName="linear" presStyleCnt="0">
        <dgm:presLayoutVars>
          <dgm:dir/>
          <dgm:animLvl val="lvl"/>
          <dgm:resizeHandles val="exact"/>
        </dgm:presLayoutVars>
      </dgm:prSet>
      <dgm:spPr/>
    </dgm:pt>
    <dgm:pt modelId="{53D0B120-DB90-4474-BE10-07E8423BAF1E}" type="pres">
      <dgm:prSet presAssocID="{B6F63D7C-9C2F-4F29-A431-2D9CD08C9D25}" presName="parentLin" presStyleCnt="0"/>
      <dgm:spPr/>
    </dgm:pt>
    <dgm:pt modelId="{32077873-1006-497A-A316-ED12EA2B56DA}" type="pres">
      <dgm:prSet presAssocID="{B6F63D7C-9C2F-4F29-A431-2D9CD08C9D25}" presName="parentLeftMargin" presStyleLbl="node1" presStyleIdx="0" presStyleCnt="4"/>
      <dgm:spPr/>
    </dgm:pt>
    <dgm:pt modelId="{17B3B3CC-9C9F-4834-8E33-6582735F35BE}" type="pres">
      <dgm:prSet presAssocID="{B6F63D7C-9C2F-4F29-A431-2D9CD08C9D25}" presName="parentText" presStyleLbl="node1" presStyleIdx="0" presStyleCnt="4">
        <dgm:presLayoutVars>
          <dgm:chMax val="0"/>
          <dgm:bulletEnabled val="1"/>
        </dgm:presLayoutVars>
      </dgm:prSet>
      <dgm:spPr/>
    </dgm:pt>
    <dgm:pt modelId="{FFB3A925-AFFB-480E-8D0F-07ADE0B486B7}" type="pres">
      <dgm:prSet presAssocID="{B6F63D7C-9C2F-4F29-A431-2D9CD08C9D25}" presName="negativeSpace" presStyleCnt="0"/>
      <dgm:spPr/>
    </dgm:pt>
    <dgm:pt modelId="{9F655192-203C-404A-8FCA-1AB78DB55D06}" type="pres">
      <dgm:prSet presAssocID="{B6F63D7C-9C2F-4F29-A431-2D9CD08C9D25}" presName="childText" presStyleLbl="conFgAcc1" presStyleIdx="0" presStyleCnt="4">
        <dgm:presLayoutVars>
          <dgm:bulletEnabled val="1"/>
        </dgm:presLayoutVars>
      </dgm:prSet>
      <dgm:spPr/>
    </dgm:pt>
    <dgm:pt modelId="{C1EACE91-717B-48F8-8209-8AA9C4D3E2C3}" type="pres">
      <dgm:prSet presAssocID="{C2F97039-4622-40BD-B352-60AF33377BAF}" presName="spaceBetweenRectangles" presStyleCnt="0"/>
      <dgm:spPr/>
    </dgm:pt>
    <dgm:pt modelId="{8BA8D514-DD5D-4AA8-9D18-2F7982E72CDC}" type="pres">
      <dgm:prSet presAssocID="{F183864D-B9CE-4E31-B69B-B25F974AF0A5}" presName="parentLin" presStyleCnt="0"/>
      <dgm:spPr/>
    </dgm:pt>
    <dgm:pt modelId="{A8F0C139-61E7-4305-89C0-95046DDAFAF7}" type="pres">
      <dgm:prSet presAssocID="{F183864D-B9CE-4E31-B69B-B25F974AF0A5}" presName="parentLeftMargin" presStyleLbl="node1" presStyleIdx="0" presStyleCnt="4"/>
      <dgm:spPr/>
    </dgm:pt>
    <dgm:pt modelId="{6C6F32D7-92D9-429C-A353-2ADFBC273E7D}" type="pres">
      <dgm:prSet presAssocID="{F183864D-B9CE-4E31-B69B-B25F974AF0A5}" presName="parentText" presStyleLbl="node1" presStyleIdx="1" presStyleCnt="4">
        <dgm:presLayoutVars>
          <dgm:chMax val="0"/>
          <dgm:bulletEnabled val="1"/>
        </dgm:presLayoutVars>
      </dgm:prSet>
      <dgm:spPr/>
    </dgm:pt>
    <dgm:pt modelId="{1942DDE8-09FA-4A23-87EB-0FAF3DCBA7A2}" type="pres">
      <dgm:prSet presAssocID="{F183864D-B9CE-4E31-B69B-B25F974AF0A5}" presName="negativeSpace" presStyleCnt="0"/>
      <dgm:spPr/>
    </dgm:pt>
    <dgm:pt modelId="{97FB27BD-37AB-490E-A7F5-D3AD76B1BF92}" type="pres">
      <dgm:prSet presAssocID="{F183864D-B9CE-4E31-B69B-B25F974AF0A5}" presName="childText" presStyleLbl="conFgAcc1" presStyleIdx="1" presStyleCnt="4">
        <dgm:presLayoutVars>
          <dgm:bulletEnabled val="1"/>
        </dgm:presLayoutVars>
      </dgm:prSet>
      <dgm:spPr/>
    </dgm:pt>
    <dgm:pt modelId="{A74FFDD9-4D9D-44AE-9289-1D0BB7FEC800}" type="pres">
      <dgm:prSet presAssocID="{79AA6BBE-FDA4-4526-9100-B72D4B66F796}" presName="spaceBetweenRectangles" presStyleCnt="0"/>
      <dgm:spPr/>
    </dgm:pt>
    <dgm:pt modelId="{49C9B8DC-72A4-4471-9F8F-B9ACE0845B1C}" type="pres">
      <dgm:prSet presAssocID="{46E043A9-EB7C-422F-A8AC-5450CA11EA7F}" presName="parentLin" presStyleCnt="0"/>
      <dgm:spPr/>
    </dgm:pt>
    <dgm:pt modelId="{9A86B372-85DE-4890-9B1D-261281360A9E}" type="pres">
      <dgm:prSet presAssocID="{46E043A9-EB7C-422F-A8AC-5450CA11EA7F}" presName="parentLeftMargin" presStyleLbl="node1" presStyleIdx="1" presStyleCnt="4"/>
      <dgm:spPr/>
    </dgm:pt>
    <dgm:pt modelId="{7327F98F-6F38-48C5-8EB4-372C489A294E}" type="pres">
      <dgm:prSet presAssocID="{46E043A9-EB7C-422F-A8AC-5450CA11EA7F}" presName="parentText" presStyleLbl="node1" presStyleIdx="2" presStyleCnt="4">
        <dgm:presLayoutVars>
          <dgm:chMax val="0"/>
          <dgm:bulletEnabled val="1"/>
        </dgm:presLayoutVars>
      </dgm:prSet>
      <dgm:spPr/>
    </dgm:pt>
    <dgm:pt modelId="{12D00327-FB6D-40D0-A0EB-1BE786CDD3BC}" type="pres">
      <dgm:prSet presAssocID="{46E043A9-EB7C-422F-A8AC-5450CA11EA7F}" presName="negativeSpace" presStyleCnt="0"/>
      <dgm:spPr/>
    </dgm:pt>
    <dgm:pt modelId="{6416D6DC-4BAC-4A4C-AA00-C64621A05601}" type="pres">
      <dgm:prSet presAssocID="{46E043A9-EB7C-422F-A8AC-5450CA11EA7F}" presName="childText" presStyleLbl="conFgAcc1" presStyleIdx="2" presStyleCnt="4">
        <dgm:presLayoutVars>
          <dgm:bulletEnabled val="1"/>
        </dgm:presLayoutVars>
      </dgm:prSet>
      <dgm:spPr/>
    </dgm:pt>
    <dgm:pt modelId="{947C3471-7522-413E-B778-38257A08880B}" type="pres">
      <dgm:prSet presAssocID="{E750F0DC-5EBF-4BAA-8B1A-216354856C84}" presName="spaceBetweenRectangles" presStyleCnt="0"/>
      <dgm:spPr/>
    </dgm:pt>
    <dgm:pt modelId="{B8AD416C-0518-4692-A211-6A5440703383}" type="pres">
      <dgm:prSet presAssocID="{72B990F1-6D5F-4E28-9C6B-DA4102E36904}" presName="parentLin" presStyleCnt="0"/>
      <dgm:spPr/>
    </dgm:pt>
    <dgm:pt modelId="{4DA498A9-65A4-422E-86CD-1FA5740A84D1}" type="pres">
      <dgm:prSet presAssocID="{72B990F1-6D5F-4E28-9C6B-DA4102E36904}" presName="parentLeftMargin" presStyleLbl="node1" presStyleIdx="2" presStyleCnt="4"/>
      <dgm:spPr/>
    </dgm:pt>
    <dgm:pt modelId="{83F4337F-9A3E-4810-BA32-BDC5E8D7C72E}" type="pres">
      <dgm:prSet presAssocID="{72B990F1-6D5F-4E28-9C6B-DA4102E36904}" presName="parentText" presStyleLbl="node1" presStyleIdx="3" presStyleCnt="4">
        <dgm:presLayoutVars>
          <dgm:chMax val="0"/>
          <dgm:bulletEnabled val="1"/>
        </dgm:presLayoutVars>
      </dgm:prSet>
      <dgm:spPr/>
    </dgm:pt>
    <dgm:pt modelId="{FD2383F5-61AF-49E2-8E42-5201E34C823C}" type="pres">
      <dgm:prSet presAssocID="{72B990F1-6D5F-4E28-9C6B-DA4102E36904}" presName="negativeSpace" presStyleCnt="0"/>
      <dgm:spPr/>
    </dgm:pt>
    <dgm:pt modelId="{155A17EF-1C12-4C5A-BE52-5E44411260D6}" type="pres">
      <dgm:prSet presAssocID="{72B990F1-6D5F-4E28-9C6B-DA4102E36904}" presName="childText" presStyleLbl="conFgAcc1" presStyleIdx="3" presStyleCnt="4">
        <dgm:presLayoutVars>
          <dgm:bulletEnabled val="1"/>
        </dgm:presLayoutVars>
      </dgm:prSet>
      <dgm:spPr/>
    </dgm:pt>
  </dgm:ptLst>
  <dgm:cxnLst>
    <dgm:cxn modelId="{2E7CC008-5EE1-4E77-BC31-88AEB906E20A}" type="presOf" srcId="{F183864D-B9CE-4E31-B69B-B25F974AF0A5}" destId="{A8F0C139-61E7-4305-89C0-95046DDAFAF7}" srcOrd="0" destOrd="0" presId="urn:microsoft.com/office/officeart/2005/8/layout/list1"/>
    <dgm:cxn modelId="{ACC2A537-AFE9-44E5-9F47-B20E5EE7BA02}" type="presOf" srcId="{BA6C7326-2F4B-4881-8625-B85AC6BEBCAD}" destId="{97FB27BD-37AB-490E-A7F5-D3AD76B1BF92}" srcOrd="0" destOrd="0" presId="urn:microsoft.com/office/officeart/2005/8/layout/list1"/>
    <dgm:cxn modelId="{D72EB343-12D4-488A-BEC4-5C195134595F}" srcId="{B6F63D7C-9C2F-4F29-A431-2D9CD08C9D25}" destId="{C4F5D978-E345-413A-B62D-2ECC36A972E0}" srcOrd="0" destOrd="0" parTransId="{A2E200D2-197B-4F38-AEBA-EF3C4727C1B6}" sibTransId="{B0146B3B-AFA4-4C71-BC90-FBA29D63972E}"/>
    <dgm:cxn modelId="{B2ACF447-EA79-4017-B210-4B7CA3E3B220}" type="presOf" srcId="{72B990F1-6D5F-4E28-9C6B-DA4102E36904}" destId="{83F4337F-9A3E-4810-BA32-BDC5E8D7C72E}" srcOrd="1" destOrd="0" presId="urn:microsoft.com/office/officeart/2005/8/layout/list1"/>
    <dgm:cxn modelId="{18F4E749-EC9C-477E-9E83-CF983B61F509}" type="presOf" srcId="{46E043A9-EB7C-422F-A8AC-5450CA11EA7F}" destId="{9A86B372-85DE-4890-9B1D-261281360A9E}" srcOrd="0" destOrd="0" presId="urn:microsoft.com/office/officeart/2005/8/layout/list1"/>
    <dgm:cxn modelId="{6E5EB14D-F8D5-497F-9106-2AAA350CD664}" srcId="{46E043A9-EB7C-422F-A8AC-5450CA11EA7F}" destId="{0D69DF3C-049B-4D18-9506-5556F9855F3B}" srcOrd="0" destOrd="0" parTransId="{73413828-3311-49F7-9DA6-2DF1E4057836}" sibTransId="{60EF5C32-106C-4B00-BC02-61EA844D7F0E}"/>
    <dgm:cxn modelId="{1F01B26F-D7C0-4DEB-8905-B4DEB560D2D3}" srcId="{BD751495-58C9-46BA-B820-5299C0B5651D}" destId="{72B990F1-6D5F-4E28-9C6B-DA4102E36904}" srcOrd="3" destOrd="0" parTransId="{D971E8F7-F2D1-4397-8583-3751FF591BC3}" sibTransId="{5D32300F-F5FF-4CE3-88A8-E555C15C7A01}"/>
    <dgm:cxn modelId="{A7F29B77-C7E3-4485-8CAB-1E38C56CA596}" type="presOf" srcId="{13212F71-6232-4EE7-A7AA-D42FAE6C02C8}" destId="{97FB27BD-37AB-490E-A7F5-D3AD76B1BF92}" srcOrd="0" destOrd="2" presId="urn:microsoft.com/office/officeart/2005/8/layout/list1"/>
    <dgm:cxn modelId="{A7AAA078-EB09-423E-AE54-E3DD721E3C48}" type="presOf" srcId="{949644F0-0DE5-424C-892F-470CBC786001}" destId="{9F655192-203C-404A-8FCA-1AB78DB55D06}" srcOrd="0" destOrd="1" presId="urn:microsoft.com/office/officeart/2005/8/layout/list1"/>
    <dgm:cxn modelId="{C8746784-E721-4C0C-8E5E-5DB487F8BFDF}" type="presOf" srcId="{B6F63D7C-9C2F-4F29-A431-2D9CD08C9D25}" destId="{17B3B3CC-9C9F-4834-8E33-6582735F35BE}" srcOrd="1" destOrd="0" presId="urn:microsoft.com/office/officeart/2005/8/layout/list1"/>
    <dgm:cxn modelId="{72094689-2FFB-42CC-B1A3-D46E96C08FDE}" srcId="{BD751495-58C9-46BA-B820-5299C0B5651D}" destId="{B6F63D7C-9C2F-4F29-A431-2D9CD08C9D25}" srcOrd="0" destOrd="0" parTransId="{D430F0BD-EC8A-4E22-8E8D-DDF249CC859A}" sibTransId="{C2F97039-4622-40BD-B352-60AF33377BAF}"/>
    <dgm:cxn modelId="{E13D4E9A-D65B-4997-B0E4-8F3CD7C851A6}" srcId="{BD751495-58C9-46BA-B820-5299C0B5651D}" destId="{F183864D-B9CE-4E31-B69B-B25F974AF0A5}" srcOrd="1" destOrd="0" parTransId="{33D9655F-5D6D-45D0-B9B9-2FC0BD1F9546}" sibTransId="{79AA6BBE-FDA4-4526-9100-B72D4B66F796}"/>
    <dgm:cxn modelId="{5EB1DCA4-93D0-4CDC-8914-5E7E10D06FA7}" type="presOf" srcId="{B6F63D7C-9C2F-4F29-A431-2D9CD08C9D25}" destId="{32077873-1006-497A-A316-ED12EA2B56DA}" srcOrd="0" destOrd="0" presId="urn:microsoft.com/office/officeart/2005/8/layout/list1"/>
    <dgm:cxn modelId="{721EE0B3-E3AF-4A39-B8BE-45AC8C87DC21}" type="presOf" srcId="{46E043A9-EB7C-422F-A8AC-5450CA11EA7F}" destId="{7327F98F-6F38-48C5-8EB4-372C489A294E}" srcOrd="1" destOrd="0" presId="urn:microsoft.com/office/officeart/2005/8/layout/list1"/>
    <dgm:cxn modelId="{BBDFFFB4-04AF-45D6-B993-806BADB7B7F6}" type="presOf" srcId="{A7E7893F-8A8F-41CB-81AE-B7C56B3E49C0}" destId="{6416D6DC-4BAC-4A4C-AA00-C64621A05601}" srcOrd="0" destOrd="1" presId="urn:microsoft.com/office/officeart/2005/8/layout/list1"/>
    <dgm:cxn modelId="{D0DD42B5-26FF-4720-8F97-E14B89CEE8E2}" type="presOf" srcId="{0D69DF3C-049B-4D18-9506-5556F9855F3B}" destId="{6416D6DC-4BAC-4A4C-AA00-C64621A05601}" srcOrd="0" destOrd="0" presId="urn:microsoft.com/office/officeart/2005/8/layout/list1"/>
    <dgm:cxn modelId="{F1ADA8B6-BF95-4030-A73D-FE284355BE89}" type="presOf" srcId="{2D66B768-B41F-482D-A617-EBAE2F52A9C5}" destId="{97FB27BD-37AB-490E-A7F5-D3AD76B1BF92}" srcOrd="0" destOrd="1" presId="urn:microsoft.com/office/officeart/2005/8/layout/list1"/>
    <dgm:cxn modelId="{5856A8B7-E056-41F6-90A3-C189349D0C2A}" type="presOf" srcId="{00BEE408-3131-47EA-B02C-9BC856E6A0FE}" destId="{155A17EF-1C12-4C5A-BE52-5E44411260D6}" srcOrd="0" destOrd="0" presId="urn:microsoft.com/office/officeart/2005/8/layout/list1"/>
    <dgm:cxn modelId="{8D9D83BB-ACAD-47EF-93C8-13CC015525A4}" srcId="{72B990F1-6D5F-4E28-9C6B-DA4102E36904}" destId="{00BEE408-3131-47EA-B02C-9BC856E6A0FE}" srcOrd="0" destOrd="0" parTransId="{CDA5ABBD-AE7B-4E88-B92D-908492F56197}" sibTransId="{36614BB4-8496-4083-8E1D-3D1440361FA8}"/>
    <dgm:cxn modelId="{7CBF9ABC-8018-4AD8-82CB-2B949AEF607B}" type="presOf" srcId="{C4F5D978-E345-413A-B62D-2ECC36A972E0}" destId="{9F655192-203C-404A-8FCA-1AB78DB55D06}" srcOrd="0" destOrd="0" presId="urn:microsoft.com/office/officeart/2005/8/layout/list1"/>
    <dgm:cxn modelId="{6F2E06C1-533F-47DA-8E77-F38051C4D158}" srcId="{F183864D-B9CE-4E31-B69B-B25F974AF0A5}" destId="{2D66B768-B41F-482D-A617-EBAE2F52A9C5}" srcOrd="1" destOrd="0" parTransId="{E93062E6-9698-4A14-BED0-FC9BE27A1FE2}" sibTransId="{51B87980-D73F-4240-943F-3036DBCAC2B6}"/>
    <dgm:cxn modelId="{16DC42C1-B7BE-480C-A379-A98D43FF4062}" type="presOf" srcId="{4A851671-E04C-4568-8128-9D95D619F20B}" destId="{155A17EF-1C12-4C5A-BE52-5E44411260D6}" srcOrd="0" destOrd="1" presId="urn:microsoft.com/office/officeart/2005/8/layout/list1"/>
    <dgm:cxn modelId="{67F0AAC1-F73C-4AB8-8478-D9D4C9B88811}" srcId="{F183864D-B9CE-4E31-B69B-B25F974AF0A5}" destId="{13212F71-6232-4EE7-A7AA-D42FAE6C02C8}" srcOrd="2" destOrd="0" parTransId="{5D9C6BDA-0513-40EB-8823-7C144FBCFE61}" sibTransId="{08DB59BC-261E-4897-85D7-381CF8B52D91}"/>
    <dgm:cxn modelId="{15AD49C7-5E23-4A74-A0EF-2BD679E932BE}" type="presOf" srcId="{BD751495-58C9-46BA-B820-5299C0B5651D}" destId="{F06B076F-58D2-4298-B96D-CC987B05DB83}" srcOrd="0" destOrd="0" presId="urn:microsoft.com/office/officeart/2005/8/layout/list1"/>
    <dgm:cxn modelId="{A5C29FC8-F007-49ED-8D4A-EFCBD67AE15A}" srcId="{BD751495-58C9-46BA-B820-5299C0B5651D}" destId="{46E043A9-EB7C-422F-A8AC-5450CA11EA7F}" srcOrd="2" destOrd="0" parTransId="{BA46F373-3445-4CEA-ABE2-AD681DFB8CAF}" sibTransId="{E750F0DC-5EBF-4BAA-8B1A-216354856C84}"/>
    <dgm:cxn modelId="{4C7185CB-9E36-4278-A284-F826E5D7680B}" srcId="{46E043A9-EB7C-422F-A8AC-5450CA11EA7F}" destId="{A7E7893F-8A8F-41CB-81AE-B7C56B3E49C0}" srcOrd="1" destOrd="0" parTransId="{09A193B8-2A53-4333-94DC-33E0FAC12802}" sibTransId="{076D90E6-D514-406E-BDC0-D28478D844CC}"/>
    <dgm:cxn modelId="{1F9B90CB-F243-4F2B-825B-D58AC541592C}" srcId="{F183864D-B9CE-4E31-B69B-B25F974AF0A5}" destId="{BA6C7326-2F4B-4881-8625-B85AC6BEBCAD}" srcOrd="0" destOrd="0" parTransId="{6A884812-420A-47A6-9BE0-42357C1BDA7E}" sibTransId="{940EB2EC-7B22-4062-9736-F9814333C80C}"/>
    <dgm:cxn modelId="{4FCD62D2-4353-4E12-8B1E-3C8A89879E25}" type="presOf" srcId="{72B990F1-6D5F-4E28-9C6B-DA4102E36904}" destId="{4DA498A9-65A4-422E-86CD-1FA5740A84D1}" srcOrd="0" destOrd="0" presId="urn:microsoft.com/office/officeart/2005/8/layout/list1"/>
    <dgm:cxn modelId="{2AAF00D3-921A-4D46-B6F8-B6C3A2842468}" srcId="{B6F63D7C-9C2F-4F29-A431-2D9CD08C9D25}" destId="{949644F0-0DE5-424C-892F-470CBC786001}" srcOrd="1" destOrd="0" parTransId="{E36CFC4F-C954-4F00-BF9F-F5A9AF36027C}" sibTransId="{B44BEE1E-7356-4BFA-979B-4B6B0D3422A4}"/>
    <dgm:cxn modelId="{32DEAFF6-0D34-4CB1-9992-095E63844686}" srcId="{72B990F1-6D5F-4E28-9C6B-DA4102E36904}" destId="{4A851671-E04C-4568-8128-9D95D619F20B}" srcOrd="1" destOrd="0" parTransId="{29B7402C-A164-42B9-ACBA-55AB76823079}" sibTransId="{1AE73442-D191-414A-BDD1-3DB0D9911523}"/>
    <dgm:cxn modelId="{82874AF8-D920-4E54-A426-3C3C1F59E19F}" type="presOf" srcId="{F183864D-B9CE-4E31-B69B-B25F974AF0A5}" destId="{6C6F32D7-92D9-429C-A353-2ADFBC273E7D}" srcOrd="1" destOrd="0" presId="urn:microsoft.com/office/officeart/2005/8/layout/list1"/>
    <dgm:cxn modelId="{D1818D2D-F924-441A-85F2-383FC69CE72B}" type="presParOf" srcId="{F06B076F-58D2-4298-B96D-CC987B05DB83}" destId="{53D0B120-DB90-4474-BE10-07E8423BAF1E}" srcOrd="0" destOrd="0" presId="urn:microsoft.com/office/officeart/2005/8/layout/list1"/>
    <dgm:cxn modelId="{53543074-C4BB-439C-9328-796CA835F9D1}" type="presParOf" srcId="{53D0B120-DB90-4474-BE10-07E8423BAF1E}" destId="{32077873-1006-497A-A316-ED12EA2B56DA}" srcOrd="0" destOrd="0" presId="urn:microsoft.com/office/officeart/2005/8/layout/list1"/>
    <dgm:cxn modelId="{EC54B04A-FEDE-44AD-A32E-6BC458F0043E}" type="presParOf" srcId="{53D0B120-DB90-4474-BE10-07E8423BAF1E}" destId="{17B3B3CC-9C9F-4834-8E33-6582735F35BE}" srcOrd="1" destOrd="0" presId="urn:microsoft.com/office/officeart/2005/8/layout/list1"/>
    <dgm:cxn modelId="{8F387BAF-C440-47D8-86CE-D2E8E4012D89}" type="presParOf" srcId="{F06B076F-58D2-4298-B96D-CC987B05DB83}" destId="{FFB3A925-AFFB-480E-8D0F-07ADE0B486B7}" srcOrd="1" destOrd="0" presId="urn:microsoft.com/office/officeart/2005/8/layout/list1"/>
    <dgm:cxn modelId="{81215FCA-9CB9-4373-BB00-7A3B55D3168F}" type="presParOf" srcId="{F06B076F-58D2-4298-B96D-CC987B05DB83}" destId="{9F655192-203C-404A-8FCA-1AB78DB55D06}" srcOrd="2" destOrd="0" presId="urn:microsoft.com/office/officeart/2005/8/layout/list1"/>
    <dgm:cxn modelId="{3827CDC2-1AAA-45DE-B18F-4C98BAAA2E8A}" type="presParOf" srcId="{F06B076F-58D2-4298-B96D-CC987B05DB83}" destId="{C1EACE91-717B-48F8-8209-8AA9C4D3E2C3}" srcOrd="3" destOrd="0" presId="urn:microsoft.com/office/officeart/2005/8/layout/list1"/>
    <dgm:cxn modelId="{D5217022-0A2B-4D21-A7F7-19127C676C50}" type="presParOf" srcId="{F06B076F-58D2-4298-B96D-CC987B05DB83}" destId="{8BA8D514-DD5D-4AA8-9D18-2F7982E72CDC}" srcOrd="4" destOrd="0" presId="urn:microsoft.com/office/officeart/2005/8/layout/list1"/>
    <dgm:cxn modelId="{6DBA62B9-2ADA-4041-AA23-596435F90B1A}" type="presParOf" srcId="{8BA8D514-DD5D-4AA8-9D18-2F7982E72CDC}" destId="{A8F0C139-61E7-4305-89C0-95046DDAFAF7}" srcOrd="0" destOrd="0" presId="urn:microsoft.com/office/officeart/2005/8/layout/list1"/>
    <dgm:cxn modelId="{F0C2FA57-2738-4A85-8B9D-E08BB9576A6B}" type="presParOf" srcId="{8BA8D514-DD5D-4AA8-9D18-2F7982E72CDC}" destId="{6C6F32D7-92D9-429C-A353-2ADFBC273E7D}" srcOrd="1" destOrd="0" presId="urn:microsoft.com/office/officeart/2005/8/layout/list1"/>
    <dgm:cxn modelId="{56A8DDCE-3DE0-4C37-A448-411155A2049D}" type="presParOf" srcId="{F06B076F-58D2-4298-B96D-CC987B05DB83}" destId="{1942DDE8-09FA-4A23-87EB-0FAF3DCBA7A2}" srcOrd="5" destOrd="0" presId="urn:microsoft.com/office/officeart/2005/8/layout/list1"/>
    <dgm:cxn modelId="{E3E8A082-72ED-4BF7-A883-6CD0424CC0F8}" type="presParOf" srcId="{F06B076F-58D2-4298-B96D-CC987B05DB83}" destId="{97FB27BD-37AB-490E-A7F5-D3AD76B1BF92}" srcOrd="6" destOrd="0" presId="urn:microsoft.com/office/officeart/2005/8/layout/list1"/>
    <dgm:cxn modelId="{7A8DD9F7-77B7-47FC-80FD-5A1A69E8249B}" type="presParOf" srcId="{F06B076F-58D2-4298-B96D-CC987B05DB83}" destId="{A74FFDD9-4D9D-44AE-9289-1D0BB7FEC800}" srcOrd="7" destOrd="0" presId="urn:microsoft.com/office/officeart/2005/8/layout/list1"/>
    <dgm:cxn modelId="{58C744D4-663A-41C5-BE61-0F7469A3CA7F}" type="presParOf" srcId="{F06B076F-58D2-4298-B96D-CC987B05DB83}" destId="{49C9B8DC-72A4-4471-9F8F-B9ACE0845B1C}" srcOrd="8" destOrd="0" presId="urn:microsoft.com/office/officeart/2005/8/layout/list1"/>
    <dgm:cxn modelId="{DE24BA2F-280E-423A-AEB0-20B5C311E556}" type="presParOf" srcId="{49C9B8DC-72A4-4471-9F8F-B9ACE0845B1C}" destId="{9A86B372-85DE-4890-9B1D-261281360A9E}" srcOrd="0" destOrd="0" presId="urn:microsoft.com/office/officeart/2005/8/layout/list1"/>
    <dgm:cxn modelId="{2F970610-E6BD-4B2D-AA5E-52ECB255CD87}" type="presParOf" srcId="{49C9B8DC-72A4-4471-9F8F-B9ACE0845B1C}" destId="{7327F98F-6F38-48C5-8EB4-372C489A294E}" srcOrd="1" destOrd="0" presId="urn:microsoft.com/office/officeart/2005/8/layout/list1"/>
    <dgm:cxn modelId="{C75C853F-960D-4279-9D2B-2280AB8C8086}" type="presParOf" srcId="{F06B076F-58D2-4298-B96D-CC987B05DB83}" destId="{12D00327-FB6D-40D0-A0EB-1BE786CDD3BC}" srcOrd="9" destOrd="0" presId="urn:microsoft.com/office/officeart/2005/8/layout/list1"/>
    <dgm:cxn modelId="{7121DD2F-E5FF-4CB3-9771-F00E65C36A1D}" type="presParOf" srcId="{F06B076F-58D2-4298-B96D-CC987B05DB83}" destId="{6416D6DC-4BAC-4A4C-AA00-C64621A05601}" srcOrd="10" destOrd="0" presId="urn:microsoft.com/office/officeart/2005/8/layout/list1"/>
    <dgm:cxn modelId="{184C08DF-DE6D-4A22-92A1-CB99E1FDF4DE}" type="presParOf" srcId="{F06B076F-58D2-4298-B96D-CC987B05DB83}" destId="{947C3471-7522-413E-B778-38257A08880B}" srcOrd="11" destOrd="0" presId="urn:microsoft.com/office/officeart/2005/8/layout/list1"/>
    <dgm:cxn modelId="{733175E9-6DB1-4709-8B42-9AE3D14691DD}" type="presParOf" srcId="{F06B076F-58D2-4298-B96D-CC987B05DB83}" destId="{B8AD416C-0518-4692-A211-6A5440703383}" srcOrd="12" destOrd="0" presId="urn:microsoft.com/office/officeart/2005/8/layout/list1"/>
    <dgm:cxn modelId="{F4013986-50E5-4403-BC8B-984D8AE8D34A}" type="presParOf" srcId="{B8AD416C-0518-4692-A211-6A5440703383}" destId="{4DA498A9-65A4-422E-86CD-1FA5740A84D1}" srcOrd="0" destOrd="0" presId="urn:microsoft.com/office/officeart/2005/8/layout/list1"/>
    <dgm:cxn modelId="{10D137EC-C48D-4CD7-B80C-507858C4FBE5}" type="presParOf" srcId="{B8AD416C-0518-4692-A211-6A5440703383}" destId="{83F4337F-9A3E-4810-BA32-BDC5E8D7C72E}" srcOrd="1" destOrd="0" presId="urn:microsoft.com/office/officeart/2005/8/layout/list1"/>
    <dgm:cxn modelId="{9ED26B28-482B-4C77-81E9-9046AE4B417C}" type="presParOf" srcId="{F06B076F-58D2-4298-B96D-CC987B05DB83}" destId="{FD2383F5-61AF-49E2-8E42-5201E34C823C}" srcOrd="13" destOrd="0" presId="urn:microsoft.com/office/officeart/2005/8/layout/list1"/>
    <dgm:cxn modelId="{6BAEE74E-02E5-492B-918C-0496448F0B20}" type="presParOf" srcId="{F06B076F-58D2-4298-B96D-CC987B05DB83}" destId="{155A17EF-1C12-4C5A-BE52-5E44411260D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0D6D73-0FFD-4368-B1FB-471E82D81B4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1CE782FB-A42A-46CF-841A-885E34952D1C}">
      <dgm:prSet/>
      <dgm:spPr/>
      <dgm:t>
        <a:bodyPr/>
        <a:lstStyle/>
        <a:p>
          <a:r>
            <a:rPr lang="en-US" u="sng"/>
            <a:t>2-week sprints</a:t>
          </a:r>
          <a:endParaRPr lang="en-US"/>
        </a:p>
      </dgm:t>
    </dgm:pt>
    <dgm:pt modelId="{0D8F8260-CCC9-4EEA-8681-4B32E35BC3C5}" type="parTrans" cxnId="{BD1EEAFE-08D9-4D89-9639-F9908B6DBB49}">
      <dgm:prSet/>
      <dgm:spPr/>
      <dgm:t>
        <a:bodyPr/>
        <a:lstStyle/>
        <a:p>
          <a:endParaRPr lang="en-US"/>
        </a:p>
      </dgm:t>
    </dgm:pt>
    <dgm:pt modelId="{3EC0110F-C34C-4063-82E0-99B546049F0D}" type="sibTrans" cxnId="{BD1EEAFE-08D9-4D89-9639-F9908B6DBB49}">
      <dgm:prSet/>
      <dgm:spPr/>
      <dgm:t>
        <a:bodyPr/>
        <a:lstStyle/>
        <a:p>
          <a:endParaRPr lang="en-US"/>
        </a:p>
      </dgm:t>
    </dgm:pt>
    <dgm:pt modelId="{71D8151B-95B9-4233-ADE0-2FD2A5E71A3D}">
      <dgm:prSet/>
      <dgm:spPr/>
      <dgm:t>
        <a:bodyPr/>
        <a:lstStyle/>
        <a:p>
          <a:r>
            <a:rPr lang="en-US"/>
            <a:t>Week 1 – Completing Assigned Tasks</a:t>
          </a:r>
        </a:p>
      </dgm:t>
    </dgm:pt>
    <dgm:pt modelId="{21162E7D-5185-4DCD-B503-309D49551936}" type="parTrans" cxnId="{8BB848FB-48E8-49D2-9BDD-9FEE1AE961CC}">
      <dgm:prSet/>
      <dgm:spPr/>
      <dgm:t>
        <a:bodyPr/>
        <a:lstStyle/>
        <a:p>
          <a:endParaRPr lang="en-US"/>
        </a:p>
      </dgm:t>
    </dgm:pt>
    <dgm:pt modelId="{9A57E153-6301-416F-A40F-7E8955E0DAA2}" type="sibTrans" cxnId="{8BB848FB-48E8-49D2-9BDD-9FEE1AE961CC}">
      <dgm:prSet/>
      <dgm:spPr/>
      <dgm:t>
        <a:bodyPr/>
        <a:lstStyle/>
        <a:p>
          <a:endParaRPr lang="en-US"/>
        </a:p>
      </dgm:t>
    </dgm:pt>
    <dgm:pt modelId="{AA73CBD0-9134-40DE-B7C6-3E005DE067A5}">
      <dgm:prSet/>
      <dgm:spPr/>
      <dgm:t>
        <a:bodyPr/>
        <a:lstStyle/>
        <a:p>
          <a:r>
            <a:rPr lang="en-US"/>
            <a:t>Add new features</a:t>
          </a:r>
        </a:p>
      </dgm:t>
    </dgm:pt>
    <dgm:pt modelId="{21F6376F-B418-4FB1-AB2C-09343ABBB48D}" type="parTrans" cxnId="{91F8BFD9-29BF-4D65-A4FA-3BD06875592B}">
      <dgm:prSet/>
      <dgm:spPr/>
      <dgm:t>
        <a:bodyPr/>
        <a:lstStyle/>
        <a:p>
          <a:endParaRPr lang="en-US"/>
        </a:p>
      </dgm:t>
    </dgm:pt>
    <dgm:pt modelId="{DB384F3B-6A34-4952-B5AF-D1A6B9B22DB6}" type="sibTrans" cxnId="{91F8BFD9-29BF-4D65-A4FA-3BD06875592B}">
      <dgm:prSet/>
      <dgm:spPr/>
      <dgm:t>
        <a:bodyPr/>
        <a:lstStyle/>
        <a:p>
          <a:endParaRPr lang="en-US"/>
        </a:p>
      </dgm:t>
    </dgm:pt>
    <dgm:pt modelId="{A8A791B7-97B8-4A2A-A7D3-522090508210}">
      <dgm:prSet/>
      <dgm:spPr/>
      <dgm:t>
        <a:bodyPr/>
        <a:lstStyle/>
        <a:p>
          <a:r>
            <a:rPr lang="en-US"/>
            <a:t>Fix old bugs</a:t>
          </a:r>
        </a:p>
      </dgm:t>
    </dgm:pt>
    <dgm:pt modelId="{F7D23A4A-FC79-49D4-A854-D0C55914137A}" type="parTrans" cxnId="{F42069CE-3288-4272-A117-7467E8E94C3E}">
      <dgm:prSet/>
      <dgm:spPr/>
      <dgm:t>
        <a:bodyPr/>
        <a:lstStyle/>
        <a:p>
          <a:endParaRPr lang="en-US"/>
        </a:p>
      </dgm:t>
    </dgm:pt>
    <dgm:pt modelId="{FE5055E9-AFE9-4467-88EC-C3320D166A3C}" type="sibTrans" cxnId="{F42069CE-3288-4272-A117-7467E8E94C3E}">
      <dgm:prSet/>
      <dgm:spPr/>
      <dgm:t>
        <a:bodyPr/>
        <a:lstStyle/>
        <a:p>
          <a:endParaRPr lang="en-US"/>
        </a:p>
      </dgm:t>
    </dgm:pt>
    <dgm:pt modelId="{26E9C4D2-E938-4E86-A58E-4B4E83D7B407}">
      <dgm:prSet/>
      <dgm:spPr/>
      <dgm:t>
        <a:bodyPr/>
        <a:lstStyle/>
        <a:p>
          <a:r>
            <a:rPr lang="en-US"/>
            <a:t>Week 2 – Reviewing and merging </a:t>
          </a:r>
        </a:p>
      </dgm:t>
    </dgm:pt>
    <dgm:pt modelId="{BD33771D-DCAD-46A2-AFC0-303D848FE24A}" type="parTrans" cxnId="{B275E990-2657-41DB-9444-BB853242B4E2}">
      <dgm:prSet/>
      <dgm:spPr/>
      <dgm:t>
        <a:bodyPr/>
        <a:lstStyle/>
        <a:p>
          <a:endParaRPr lang="en-US"/>
        </a:p>
      </dgm:t>
    </dgm:pt>
    <dgm:pt modelId="{7E407191-5915-40FB-9F52-E19379EEC75E}" type="sibTrans" cxnId="{B275E990-2657-41DB-9444-BB853242B4E2}">
      <dgm:prSet/>
      <dgm:spPr/>
      <dgm:t>
        <a:bodyPr/>
        <a:lstStyle/>
        <a:p>
          <a:endParaRPr lang="en-US"/>
        </a:p>
      </dgm:t>
    </dgm:pt>
    <dgm:pt modelId="{0220E268-3F5E-44CE-99D6-3FCB008285B4}">
      <dgm:prSet/>
      <dgm:spPr/>
      <dgm:t>
        <a:bodyPr/>
        <a:lstStyle/>
        <a:p>
          <a:r>
            <a:rPr lang="en-US"/>
            <a:t>Code Reviews</a:t>
          </a:r>
        </a:p>
      </dgm:t>
    </dgm:pt>
    <dgm:pt modelId="{54550D2D-CA41-4C35-B0F9-26F9F971175D}" type="parTrans" cxnId="{607D3E9E-FCF2-4C97-8911-1FE5CBB44766}">
      <dgm:prSet/>
      <dgm:spPr/>
      <dgm:t>
        <a:bodyPr/>
        <a:lstStyle/>
        <a:p>
          <a:endParaRPr lang="en-US"/>
        </a:p>
      </dgm:t>
    </dgm:pt>
    <dgm:pt modelId="{BAB1C825-79C8-46EF-8442-5B7C1EE2F613}" type="sibTrans" cxnId="{607D3E9E-FCF2-4C97-8911-1FE5CBB44766}">
      <dgm:prSet/>
      <dgm:spPr/>
      <dgm:t>
        <a:bodyPr/>
        <a:lstStyle/>
        <a:p>
          <a:endParaRPr lang="en-US"/>
        </a:p>
      </dgm:t>
    </dgm:pt>
    <dgm:pt modelId="{CB9EBAEE-94DC-4636-B308-8DD8097482CF}">
      <dgm:prSet/>
      <dgm:spPr/>
      <dgm:t>
        <a:bodyPr/>
        <a:lstStyle/>
        <a:p>
          <a:r>
            <a:rPr lang="en-US"/>
            <a:t>Merging into Development branch</a:t>
          </a:r>
        </a:p>
      </dgm:t>
    </dgm:pt>
    <dgm:pt modelId="{05A0CD6C-7594-4F2E-B951-F210DFF8F822}" type="parTrans" cxnId="{E1BD5673-8861-4D1E-908B-40408105B67E}">
      <dgm:prSet/>
      <dgm:spPr/>
      <dgm:t>
        <a:bodyPr/>
        <a:lstStyle/>
        <a:p>
          <a:endParaRPr lang="en-US"/>
        </a:p>
      </dgm:t>
    </dgm:pt>
    <dgm:pt modelId="{63982064-FEAB-4BF8-AE6A-7BCD673C78D8}" type="sibTrans" cxnId="{E1BD5673-8861-4D1E-908B-40408105B67E}">
      <dgm:prSet/>
      <dgm:spPr/>
      <dgm:t>
        <a:bodyPr/>
        <a:lstStyle/>
        <a:p>
          <a:endParaRPr lang="en-US"/>
        </a:p>
      </dgm:t>
    </dgm:pt>
    <dgm:pt modelId="{1F114E28-EE0E-4D37-8290-B47E677D7E3C}">
      <dgm:prSet/>
      <dgm:spPr/>
      <dgm:t>
        <a:bodyPr/>
        <a:lstStyle/>
        <a:p>
          <a:r>
            <a:rPr lang="en-US"/>
            <a:t>Fix new bugs</a:t>
          </a:r>
        </a:p>
      </dgm:t>
    </dgm:pt>
    <dgm:pt modelId="{0741FDA5-2F98-40DF-87D1-E1A628707EC9}" type="parTrans" cxnId="{41CD84CD-2ED6-458E-85B4-747708413992}">
      <dgm:prSet/>
      <dgm:spPr/>
      <dgm:t>
        <a:bodyPr/>
        <a:lstStyle/>
        <a:p>
          <a:endParaRPr lang="en-US"/>
        </a:p>
      </dgm:t>
    </dgm:pt>
    <dgm:pt modelId="{AA531FCD-E1CE-46B5-8A8D-F4DE4DA33215}" type="sibTrans" cxnId="{41CD84CD-2ED6-458E-85B4-747708413992}">
      <dgm:prSet/>
      <dgm:spPr/>
      <dgm:t>
        <a:bodyPr/>
        <a:lstStyle/>
        <a:p>
          <a:endParaRPr lang="en-US"/>
        </a:p>
      </dgm:t>
    </dgm:pt>
    <dgm:pt modelId="{06FCA9DE-1806-4BF0-99E3-793C91901D86}" type="pres">
      <dgm:prSet presAssocID="{050D6D73-0FFD-4368-B1FB-471E82D81B4C}" presName="linear" presStyleCnt="0">
        <dgm:presLayoutVars>
          <dgm:dir/>
          <dgm:animLvl val="lvl"/>
          <dgm:resizeHandles val="exact"/>
        </dgm:presLayoutVars>
      </dgm:prSet>
      <dgm:spPr/>
    </dgm:pt>
    <dgm:pt modelId="{BEE7D093-331E-4B01-B71E-BC054D827161}" type="pres">
      <dgm:prSet presAssocID="{1CE782FB-A42A-46CF-841A-885E34952D1C}" presName="parentLin" presStyleCnt="0"/>
      <dgm:spPr/>
    </dgm:pt>
    <dgm:pt modelId="{918B2937-AB7E-4B76-992C-F1D6CB31FD60}" type="pres">
      <dgm:prSet presAssocID="{1CE782FB-A42A-46CF-841A-885E34952D1C}" presName="parentLeftMargin" presStyleLbl="node1" presStyleIdx="0" presStyleCnt="1"/>
      <dgm:spPr/>
    </dgm:pt>
    <dgm:pt modelId="{9C3D256F-332D-48E5-9BE5-5A277295D484}" type="pres">
      <dgm:prSet presAssocID="{1CE782FB-A42A-46CF-841A-885E34952D1C}" presName="parentText" presStyleLbl="node1" presStyleIdx="0" presStyleCnt="1">
        <dgm:presLayoutVars>
          <dgm:chMax val="0"/>
          <dgm:bulletEnabled val="1"/>
        </dgm:presLayoutVars>
      </dgm:prSet>
      <dgm:spPr/>
    </dgm:pt>
    <dgm:pt modelId="{0F1FCFE5-2656-4636-9BF3-AA64BFC933F7}" type="pres">
      <dgm:prSet presAssocID="{1CE782FB-A42A-46CF-841A-885E34952D1C}" presName="negativeSpace" presStyleCnt="0"/>
      <dgm:spPr/>
    </dgm:pt>
    <dgm:pt modelId="{C4E5FBCA-5A48-46D6-B590-DFE2C99EFF3E}" type="pres">
      <dgm:prSet presAssocID="{1CE782FB-A42A-46CF-841A-885E34952D1C}" presName="childText" presStyleLbl="conFgAcc1" presStyleIdx="0" presStyleCnt="1">
        <dgm:presLayoutVars>
          <dgm:bulletEnabled val="1"/>
        </dgm:presLayoutVars>
      </dgm:prSet>
      <dgm:spPr/>
    </dgm:pt>
  </dgm:ptLst>
  <dgm:cxnLst>
    <dgm:cxn modelId="{4602F31B-141C-48B3-95C8-BDB007069FE9}" type="presOf" srcId="{1F114E28-EE0E-4D37-8290-B47E677D7E3C}" destId="{C4E5FBCA-5A48-46D6-B590-DFE2C99EFF3E}" srcOrd="0" destOrd="6" presId="urn:microsoft.com/office/officeart/2005/8/layout/list1"/>
    <dgm:cxn modelId="{61B61A25-8C89-41A7-B61D-43432E032D01}" type="presOf" srcId="{0220E268-3F5E-44CE-99D6-3FCB008285B4}" destId="{C4E5FBCA-5A48-46D6-B590-DFE2C99EFF3E}" srcOrd="0" destOrd="4" presId="urn:microsoft.com/office/officeart/2005/8/layout/list1"/>
    <dgm:cxn modelId="{C3718A27-03CC-48FF-83E7-820C631B982E}" type="presOf" srcId="{A8A791B7-97B8-4A2A-A7D3-522090508210}" destId="{C4E5FBCA-5A48-46D6-B590-DFE2C99EFF3E}" srcOrd="0" destOrd="2" presId="urn:microsoft.com/office/officeart/2005/8/layout/list1"/>
    <dgm:cxn modelId="{C620B33F-3FE7-4EFD-ABDF-70718276F252}" type="presOf" srcId="{1CE782FB-A42A-46CF-841A-885E34952D1C}" destId="{918B2937-AB7E-4B76-992C-F1D6CB31FD60}" srcOrd="0" destOrd="0" presId="urn:microsoft.com/office/officeart/2005/8/layout/list1"/>
    <dgm:cxn modelId="{80539050-7317-4969-9AFB-23678FD03073}" type="presOf" srcId="{CB9EBAEE-94DC-4636-B308-8DD8097482CF}" destId="{C4E5FBCA-5A48-46D6-B590-DFE2C99EFF3E}" srcOrd="0" destOrd="5" presId="urn:microsoft.com/office/officeart/2005/8/layout/list1"/>
    <dgm:cxn modelId="{E1BD5673-8861-4D1E-908B-40408105B67E}" srcId="{26E9C4D2-E938-4E86-A58E-4B4E83D7B407}" destId="{CB9EBAEE-94DC-4636-B308-8DD8097482CF}" srcOrd="1" destOrd="0" parTransId="{05A0CD6C-7594-4F2E-B951-F210DFF8F822}" sibTransId="{63982064-FEAB-4BF8-AE6A-7BCD673C78D8}"/>
    <dgm:cxn modelId="{B275E990-2657-41DB-9444-BB853242B4E2}" srcId="{1CE782FB-A42A-46CF-841A-885E34952D1C}" destId="{26E9C4D2-E938-4E86-A58E-4B4E83D7B407}" srcOrd="1" destOrd="0" parTransId="{BD33771D-DCAD-46A2-AFC0-303D848FE24A}" sibTransId="{7E407191-5915-40FB-9F52-E19379EEC75E}"/>
    <dgm:cxn modelId="{607D3E9E-FCF2-4C97-8911-1FE5CBB44766}" srcId="{26E9C4D2-E938-4E86-A58E-4B4E83D7B407}" destId="{0220E268-3F5E-44CE-99D6-3FCB008285B4}" srcOrd="0" destOrd="0" parTransId="{54550D2D-CA41-4C35-B0F9-26F9F971175D}" sibTransId="{BAB1C825-79C8-46EF-8442-5B7C1EE2F613}"/>
    <dgm:cxn modelId="{5A950A9F-B5EB-4A3C-975C-C646B65D1FFA}" type="presOf" srcId="{AA73CBD0-9134-40DE-B7C6-3E005DE067A5}" destId="{C4E5FBCA-5A48-46D6-B590-DFE2C99EFF3E}" srcOrd="0" destOrd="1" presId="urn:microsoft.com/office/officeart/2005/8/layout/list1"/>
    <dgm:cxn modelId="{E63342C6-0700-46F9-99C1-D2585AE82467}" type="presOf" srcId="{1CE782FB-A42A-46CF-841A-885E34952D1C}" destId="{9C3D256F-332D-48E5-9BE5-5A277295D484}" srcOrd="1" destOrd="0" presId="urn:microsoft.com/office/officeart/2005/8/layout/list1"/>
    <dgm:cxn modelId="{41CD84CD-2ED6-458E-85B4-747708413992}" srcId="{26E9C4D2-E938-4E86-A58E-4B4E83D7B407}" destId="{1F114E28-EE0E-4D37-8290-B47E677D7E3C}" srcOrd="2" destOrd="0" parTransId="{0741FDA5-2F98-40DF-87D1-E1A628707EC9}" sibTransId="{AA531FCD-E1CE-46B5-8A8D-F4DE4DA33215}"/>
    <dgm:cxn modelId="{F42069CE-3288-4272-A117-7467E8E94C3E}" srcId="{71D8151B-95B9-4233-ADE0-2FD2A5E71A3D}" destId="{A8A791B7-97B8-4A2A-A7D3-522090508210}" srcOrd="1" destOrd="0" parTransId="{F7D23A4A-FC79-49D4-A854-D0C55914137A}" sibTransId="{FE5055E9-AFE9-4467-88EC-C3320D166A3C}"/>
    <dgm:cxn modelId="{91F8BFD9-29BF-4D65-A4FA-3BD06875592B}" srcId="{71D8151B-95B9-4233-ADE0-2FD2A5E71A3D}" destId="{AA73CBD0-9134-40DE-B7C6-3E005DE067A5}" srcOrd="0" destOrd="0" parTransId="{21F6376F-B418-4FB1-AB2C-09343ABBB48D}" sibTransId="{DB384F3B-6A34-4952-B5AF-D1A6B9B22DB6}"/>
    <dgm:cxn modelId="{9A880FDB-9F80-4944-9FF3-09FB8BD57C1E}" type="presOf" srcId="{71D8151B-95B9-4233-ADE0-2FD2A5E71A3D}" destId="{C4E5FBCA-5A48-46D6-B590-DFE2C99EFF3E}" srcOrd="0" destOrd="0" presId="urn:microsoft.com/office/officeart/2005/8/layout/list1"/>
    <dgm:cxn modelId="{D800BDED-1496-434C-926C-DE42C8167AE5}" type="presOf" srcId="{26E9C4D2-E938-4E86-A58E-4B4E83D7B407}" destId="{C4E5FBCA-5A48-46D6-B590-DFE2C99EFF3E}" srcOrd="0" destOrd="3" presId="urn:microsoft.com/office/officeart/2005/8/layout/list1"/>
    <dgm:cxn modelId="{513617F2-B649-4343-8B72-2EE5A9071938}" type="presOf" srcId="{050D6D73-0FFD-4368-B1FB-471E82D81B4C}" destId="{06FCA9DE-1806-4BF0-99E3-793C91901D86}" srcOrd="0" destOrd="0" presId="urn:microsoft.com/office/officeart/2005/8/layout/list1"/>
    <dgm:cxn modelId="{8BB848FB-48E8-49D2-9BDD-9FEE1AE961CC}" srcId="{1CE782FB-A42A-46CF-841A-885E34952D1C}" destId="{71D8151B-95B9-4233-ADE0-2FD2A5E71A3D}" srcOrd="0" destOrd="0" parTransId="{21162E7D-5185-4DCD-B503-309D49551936}" sibTransId="{9A57E153-6301-416F-A40F-7E8955E0DAA2}"/>
    <dgm:cxn modelId="{BD1EEAFE-08D9-4D89-9639-F9908B6DBB49}" srcId="{050D6D73-0FFD-4368-B1FB-471E82D81B4C}" destId="{1CE782FB-A42A-46CF-841A-885E34952D1C}" srcOrd="0" destOrd="0" parTransId="{0D8F8260-CCC9-4EEA-8681-4B32E35BC3C5}" sibTransId="{3EC0110F-C34C-4063-82E0-99B546049F0D}"/>
    <dgm:cxn modelId="{7F1C3173-48BC-4FCC-A1BB-7C83CFD16844}" type="presParOf" srcId="{06FCA9DE-1806-4BF0-99E3-793C91901D86}" destId="{BEE7D093-331E-4B01-B71E-BC054D827161}" srcOrd="0" destOrd="0" presId="urn:microsoft.com/office/officeart/2005/8/layout/list1"/>
    <dgm:cxn modelId="{AE060124-CF6E-41A7-BCD5-258EAFD38ADE}" type="presParOf" srcId="{BEE7D093-331E-4B01-B71E-BC054D827161}" destId="{918B2937-AB7E-4B76-992C-F1D6CB31FD60}" srcOrd="0" destOrd="0" presId="urn:microsoft.com/office/officeart/2005/8/layout/list1"/>
    <dgm:cxn modelId="{4B4E72D9-8C22-4E95-BED9-CA83701EA4BA}" type="presParOf" srcId="{BEE7D093-331E-4B01-B71E-BC054D827161}" destId="{9C3D256F-332D-48E5-9BE5-5A277295D484}" srcOrd="1" destOrd="0" presId="urn:microsoft.com/office/officeart/2005/8/layout/list1"/>
    <dgm:cxn modelId="{43ECFEF8-A3B6-4A68-AD1F-FE0205B456D8}" type="presParOf" srcId="{06FCA9DE-1806-4BF0-99E3-793C91901D86}" destId="{0F1FCFE5-2656-4636-9BF3-AA64BFC933F7}" srcOrd="1" destOrd="0" presId="urn:microsoft.com/office/officeart/2005/8/layout/list1"/>
    <dgm:cxn modelId="{0429574E-3A2A-48D5-8329-BD6CBA00E2AD}" type="presParOf" srcId="{06FCA9DE-1806-4BF0-99E3-793C91901D86}" destId="{C4E5FBCA-5A48-46D6-B590-DFE2C99EFF3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CDFA16-B899-43CE-9486-B81308A5620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FA7109E-9400-44AD-8BE4-E16A646F8951}">
      <dgm:prSet/>
      <dgm:spPr/>
      <dgm:t>
        <a:bodyPr/>
        <a:lstStyle/>
        <a:p>
          <a:r>
            <a:rPr lang="en-US" dirty="0"/>
            <a:t>Sprint Length Adjustments</a:t>
          </a:r>
        </a:p>
      </dgm:t>
    </dgm:pt>
    <dgm:pt modelId="{0E5EE1BD-3CED-4F56-9776-CAAEB533C9E7}" type="parTrans" cxnId="{CD406684-CC2A-4B3B-85D9-A88501642F45}">
      <dgm:prSet/>
      <dgm:spPr/>
      <dgm:t>
        <a:bodyPr/>
        <a:lstStyle/>
        <a:p>
          <a:endParaRPr lang="en-US"/>
        </a:p>
      </dgm:t>
    </dgm:pt>
    <dgm:pt modelId="{EE034BA7-B810-484D-ABB0-94A49671AF83}" type="sibTrans" cxnId="{CD406684-CC2A-4B3B-85D9-A88501642F45}">
      <dgm:prSet/>
      <dgm:spPr/>
      <dgm:t>
        <a:bodyPr/>
        <a:lstStyle/>
        <a:p>
          <a:endParaRPr lang="en-US"/>
        </a:p>
      </dgm:t>
    </dgm:pt>
    <dgm:pt modelId="{88D0D817-88B0-4BDD-A4DB-56E5E593BE8B}">
      <dgm:prSet/>
      <dgm:spPr/>
      <dgm:t>
        <a:bodyPr/>
        <a:lstStyle/>
        <a:p>
          <a:r>
            <a:rPr lang="en-US"/>
            <a:t>Started project with 2-week sprints meeting 2 times a week</a:t>
          </a:r>
        </a:p>
      </dgm:t>
    </dgm:pt>
    <dgm:pt modelId="{10E752C5-1355-402F-94E5-97730584A008}" type="parTrans" cxnId="{9FA7E797-0457-42CF-874C-FDFFF61C18B5}">
      <dgm:prSet/>
      <dgm:spPr/>
      <dgm:t>
        <a:bodyPr/>
        <a:lstStyle/>
        <a:p>
          <a:endParaRPr lang="en-US"/>
        </a:p>
      </dgm:t>
    </dgm:pt>
    <dgm:pt modelId="{CDDD49CE-14C2-42C5-B82B-CDCC5194008B}" type="sibTrans" cxnId="{9FA7E797-0457-42CF-874C-FDFFF61C18B5}">
      <dgm:prSet/>
      <dgm:spPr/>
      <dgm:t>
        <a:bodyPr/>
        <a:lstStyle/>
        <a:p>
          <a:endParaRPr lang="en-US"/>
        </a:p>
      </dgm:t>
    </dgm:pt>
    <dgm:pt modelId="{585436DA-30AF-4D26-A681-A11897AB6708}">
      <dgm:prSet/>
      <dgm:spPr/>
      <dgm:t>
        <a:bodyPr/>
        <a:lstStyle/>
        <a:p>
          <a:r>
            <a:rPr lang="en-US"/>
            <a:t>Too long for keeping people on track</a:t>
          </a:r>
        </a:p>
      </dgm:t>
    </dgm:pt>
    <dgm:pt modelId="{40E90C4D-A3EB-47A1-8E44-2C75522D9D0C}" type="parTrans" cxnId="{8EB850EB-CFCA-4276-8159-24AE3E373DD0}">
      <dgm:prSet/>
      <dgm:spPr/>
      <dgm:t>
        <a:bodyPr/>
        <a:lstStyle/>
        <a:p>
          <a:endParaRPr lang="en-US"/>
        </a:p>
      </dgm:t>
    </dgm:pt>
    <dgm:pt modelId="{51A99B96-3C46-4579-AEBB-AE712A732846}" type="sibTrans" cxnId="{8EB850EB-CFCA-4276-8159-24AE3E373DD0}">
      <dgm:prSet/>
      <dgm:spPr/>
      <dgm:t>
        <a:bodyPr/>
        <a:lstStyle/>
        <a:p>
          <a:endParaRPr lang="en-US"/>
        </a:p>
      </dgm:t>
    </dgm:pt>
    <dgm:pt modelId="{A743CB2A-B07D-44C5-B421-BB14D82550EA}">
      <dgm:prSet/>
      <dgm:spPr/>
      <dgm:t>
        <a:bodyPr/>
        <a:lstStyle/>
        <a:p>
          <a:r>
            <a:rPr lang="en-US"/>
            <a:t>moved to 1-week sprints meeting 2 times</a:t>
          </a:r>
        </a:p>
      </dgm:t>
    </dgm:pt>
    <dgm:pt modelId="{DF5AFB4A-EA1D-47C2-B7A1-C869F883767C}" type="parTrans" cxnId="{6E827CDE-023E-4A73-94C5-8B4C63184CFF}">
      <dgm:prSet/>
      <dgm:spPr/>
      <dgm:t>
        <a:bodyPr/>
        <a:lstStyle/>
        <a:p>
          <a:endParaRPr lang="en-US"/>
        </a:p>
      </dgm:t>
    </dgm:pt>
    <dgm:pt modelId="{ADA15C60-EDE2-41C5-9D3B-5C83448D4E57}" type="sibTrans" cxnId="{6E827CDE-023E-4A73-94C5-8B4C63184CFF}">
      <dgm:prSet/>
      <dgm:spPr/>
      <dgm:t>
        <a:bodyPr/>
        <a:lstStyle/>
        <a:p>
          <a:endParaRPr lang="en-US"/>
        </a:p>
      </dgm:t>
    </dgm:pt>
    <dgm:pt modelId="{FAEBE951-BE44-4E9B-AC98-82445835F346}">
      <dgm:prSet/>
      <dgm:spPr/>
      <dgm:t>
        <a:bodyPr/>
        <a:lstStyle/>
        <a:p>
          <a:r>
            <a:rPr lang="en-US"/>
            <a:t>Higher pressure, but lacked review time</a:t>
          </a:r>
        </a:p>
      </dgm:t>
    </dgm:pt>
    <dgm:pt modelId="{CE4EA83E-FE4A-48D4-9DAB-F4EB8A36EC2B}" type="parTrans" cxnId="{20F0656E-ACCF-44A9-B3C7-27A36E2AFE38}">
      <dgm:prSet/>
      <dgm:spPr/>
      <dgm:t>
        <a:bodyPr/>
        <a:lstStyle/>
        <a:p>
          <a:endParaRPr lang="en-US"/>
        </a:p>
      </dgm:t>
    </dgm:pt>
    <dgm:pt modelId="{9188F217-274A-46A5-98EE-23379A09871B}" type="sibTrans" cxnId="{20F0656E-ACCF-44A9-B3C7-27A36E2AFE38}">
      <dgm:prSet/>
      <dgm:spPr/>
      <dgm:t>
        <a:bodyPr/>
        <a:lstStyle/>
        <a:p>
          <a:endParaRPr lang="en-US"/>
        </a:p>
      </dgm:t>
    </dgm:pt>
    <dgm:pt modelId="{8F3BE3D2-D6C8-45EB-B09C-7EBC4BF62388}">
      <dgm:prSet/>
      <dgm:spPr/>
      <dgm:t>
        <a:bodyPr/>
        <a:lstStyle/>
        <a:p>
          <a:r>
            <a:rPr lang="en-US"/>
            <a:t>Moved back to 2-week sprints with daily meetings</a:t>
          </a:r>
        </a:p>
      </dgm:t>
    </dgm:pt>
    <dgm:pt modelId="{8F6A1241-804E-406D-8B9F-4EDF6C058B3D}" type="parTrans" cxnId="{04E725B1-C3B1-4DF3-9F16-87175C58A027}">
      <dgm:prSet/>
      <dgm:spPr/>
      <dgm:t>
        <a:bodyPr/>
        <a:lstStyle/>
        <a:p>
          <a:endParaRPr lang="en-US"/>
        </a:p>
      </dgm:t>
    </dgm:pt>
    <dgm:pt modelId="{C7DB5DE0-4ABE-40DA-8FC0-397BB2823F6E}" type="sibTrans" cxnId="{04E725B1-C3B1-4DF3-9F16-87175C58A027}">
      <dgm:prSet/>
      <dgm:spPr/>
      <dgm:t>
        <a:bodyPr/>
        <a:lstStyle/>
        <a:p>
          <a:endParaRPr lang="en-US"/>
        </a:p>
      </dgm:t>
    </dgm:pt>
    <dgm:pt modelId="{83EA8A2F-0C3D-4EB9-A7D3-EFB7AA24F628}">
      <dgm:prSet/>
      <dgm:spPr/>
      <dgm:t>
        <a:bodyPr/>
        <a:lstStyle/>
        <a:p>
          <a:r>
            <a:rPr lang="en-US"/>
            <a:t>High pressure, but allows for review time</a:t>
          </a:r>
        </a:p>
      </dgm:t>
    </dgm:pt>
    <dgm:pt modelId="{1E148C3B-EA9F-4126-A8D8-DA333335B059}" type="parTrans" cxnId="{118F51F2-66D0-480D-AC9C-08F3DE5AFCDE}">
      <dgm:prSet/>
      <dgm:spPr/>
      <dgm:t>
        <a:bodyPr/>
        <a:lstStyle/>
        <a:p>
          <a:endParaRPr lang="en-US"/>
        </a:p>
      </dgm:t>
    </dgm:pt>
    <dgm:pt modelId="{13F958C5-C556-41B4-9E1B-7102A7010073}" type="sibTrans" cxnId="{118F51F2-66D0-480D-AC9C-08F3DE5AFCDE}">
      <dgm:prSet/>
      <dgm:spPr/>
      <dgm:t>
        <a:bodyPr/>
        <a:lstStyle/>
        <a:p>
          <a:endParaRPr lang="en-US"/>
        </a:p>
      </dgm:t>
    </dgm:pt>
    <dgm:pt modelId="{CC26105A-923D-47C4-BBBA-A1E4D447A2B7}" type="pres">
      <dgm:prSet presAssocID="{ACCDFA16-B899-43CE-9486-B81308A56207}" presName="linear" presStyleCnt="0">
        <dgm:presLayoutVars>
          <dgm:animLvl val="lvl"/>
          <dgm:resizeHandles val="exact"/>
        </dgm:presLayoutVars>
      </dgm:prSet>
      <dgm:spPr/>
    </dgm:pt>
    <dgm:pt modelId="{AAB69226-BE37-4864-B128-2424E0D18C4B}" type="pres">
      <dgm:prSet presAssocID="{9FA7109E-9400-44AD-8BE4-E16A646F8951}" presName="parentText" presStyleLbl="node1" presStyleIdx="0" presStyleCnt="1">
        <dgm:presLayoutVars>
          <dgm:chMax val="0"/>
          <dgm:bulletEnabled val="1"/>
        </dgm:presLayoutVars>
      </dgm:prSet>
      <dgm:spPr/>
    </dgm:pt>
    <dgm:pt modelId="{1896511F-6A27-4F8F-8DB4-FBA9917FB49A}" type="pres">
      <dgm:prSet presAssocID="{9FA7109E-9400-44AD-8BE4-E16A646F8951}" presName="childText" presStyleLbl="revTx" presStyleIdx="0" presStyleCnt="1">
        <dgm:presLayoutVars>
          <dgm:bulletEnabled val="1"/>
        </dgm:presLayoutVars>
      </dgm:prSet>
      <dgm:spPr/>
    </dgm:pt>
  </dgm:ptLst>
  <dgm:cxnLst>
    <dgm:cxn modelId="{BD245D0E-7110-4E2A-ACDB-A94EB604D9A4}" type="presOf" srcId="{9FA7109E-9400-44AD-8BE4-E16A646F8951}" destId="{AAB69226-BE37-4864-B128-2424E0D18C4B}" srcOrd="0" destOrd="0" presId="urn:microsoft.com/office/officeart/2005/8/layout/vList2"/>
    <dgm:cxn modelId="{31A2192D-C5B1-4E3A-9802-58112E19E7E0}" type="presOf" srcId="{FAEBE951-BE44-4E9B-AC98-82445835F346}" destId="{1896511F-6A27-4F8F-8DB4-FBA9917FB49A}" srcOrd="0" destOrd="3" presId="urn:microsoft.com/office/officeart/2005/8/layout/vList2"/>
    <dgm:cxn modelId="{2B26DD5C-B061-4707-A93F-A0B29353992E}" type="presOf" srcId="{88D0D817-88B0-4BDD-A4DB-56E5E593BE8B}" destId="{1896511F-6A27-4F8F-8DB4-FBA9917FB49A}" srcOrd="0" destOrd="0" presId="urn:microsoft.com/office/officeart/2005/8/layout/vList2"/>
    <dgm:cxn modelId="{20F0656E-ACCF-44A9-B3C7-27A36E2AFE38}" srcId="{A743CB2A-B07D-44C5-B421-BB14D82550EA}" destId="{FAEBE951-BE44-4E9B-AC98-82445835F346}" srcOrd="0" destOrd="0" parTransId="{CE4EA83E-FE4A-48D4-9DAB-F4EB8A36EC2B}" sibTransId="{9188F217-274A-46A5-98EE-23379A09871B}"/>
    <dgm:cxn modelId="{457FC571-22DE-46CB-82ED-1619B72B613E}" type="presOf" srcId="{585436DA-30AF-4D26-A681-A11897AB6708}" destId="{1896511F-6A27-4F8F-8DB4-FBA9917FB49A}" srcOrd="0" destOrd="1" presId="urn:microsoft.com/office/officeart/2005/8/layout/vList2"/>
    <dgm:cxn modelId="{C5940275-2608-4093-ADFF-D3D71ADDC417}" type="presOf" srcId="{83EA8A2F-0C3D-4EB9-A7D3-EFB7AA24F628}" destId="{1896511F-6A27-4F8F-8DB4-FBA9917FB49A}" srcOrd="0" destOrd="5" presId="urn:microsoft.com/office/officeart/2005/8/layout/vList2"/>
    <dgm:cxn modelId="{CD406684-CC2A-4B3B-85D9-A88501642F45}" srcId="{ACCDFA16-B899-43CE-9486-B81308A56207}" destId="{9FA7109E-9400-44AD-8BE4-E16A646F8951}" srcOrd="0" destOrd="0" parTransId="{0E5EE1BD-3CED-4F56-9776-CAAEB533C9E7}" sibTransId="{EE034BA7-B810-484D-ABB0-94A49671AF83}"/>
    <dgm:cxn modelId="{9FA7E797-0457-42CF-874C-FDFFF61C18B5}" srcId="{9FA7109E-9400-44AD-8BE4-E16A646F8951}" destId="{88D0D817-88B0-4BDD-A4DB-56E5E593BE8B}" srcOrd="0" destOrd="0" parTransId="{10E752C5-1355-402F-94E5-97730584A008}" sibTransId="{CDDD49CE-14C2-42C5-B82B-CDCC5194008B}"/>
    <dgm:cxn modelId="{04E725B1-C3B1-4DF3-9F16-87175C58A027}" srcId="{9FA7109E-9400-44AD-8BE4-E16A646F8951}" destId="{8F3BE3D2-D6C8-45EB-B09C-7EBC4BF62388}" srcOrd="2" destOrd="0" parTransId="{8F6A1241-804E-406D-8B9F-4EDF6C058B3D}" sibTransId="{C7DB5DE0-4ABE-40DA-8FC0-397BB2823F6E}"/>
    <dgm:cxn modelId="{84848BBD-61E6-4F91-8911-D77569BC1A59}" type="presOf" srcId="{A743CB2A-B07D-44C5-B421-BB14D82550EA}" destId="{1896511F-6A27-4F8F-8DB4-FBA9917FB49A}" srcOrd="0" destOrd="2" presId="urn:microsoft.com/office/officeart/2005/8/layout/vList2"/>
    <dgm:cxn modelId="{8823B8D7-6416-4B6C-B659-061414AC27F6}" type="presOf" srcId="{ACCDFA16-B899-43CE-9486-B81308A56207}" destId="{CC26105A-923D-47C4-BBBA-A1E4D447A2B7}" srcOrd="0" destOrd="0" presId="urn:microsoft.com/office/officeart/2005/8/layout/vList2"/>
    <dgm:cxn modelId="{F0B0ADD9-69B6-4909-A94D-A8533CAD9444}" type="presOf" srcId="{8F3BE3D2-D6C8-45EB-B09C-7EBC4BF62388}" destId="{1896511F-6A27-4F8F-8DB4-FBA9917FB49A}" srcOrd="0" destOrd="4" presId="urn:microsoft.com/office/officeart/2005/8/layout/vList2"/>
    <dgm:cxn modelId="{6E827CDE-023E-4A73-94C5-8B4C63184CFF}" srcId="{9FA7109E-9400-44AD-8BE4-E16A646F8951}" destId="{A743CB2A-B07D-44C5-B421-BB14D82550EA}" srcOrd="1" destOrd="0" parTransId="{DF5AFB4A-EA1D-47C2-B7A1-C869F883767C}" sibTransId="{ADA15C60-EDE2-41C5-9D3B-5C83448D4E57}"/>
    <dgm:cxn modelId="{8EB850EB-CFCA-4276-8159-24AE3E373DD0}" srcId="{88D0D817-88B0-4BDD-A4DB-56E5E593BE8B}" destId="{585436DA-30AF-4D26-A681-A11897AB6708}" srcOrd="0" destOrd="0" parTransId="{40E90C4D-A3EB-47A1-8E44-2C75522D9D0C}" sibTransId="{51A99B96-3C46-4579-AEBB-AE712A732846}"/>
    <dgm:cxn modelId="{118F51F2-66D0-480D-AC9C-08F3DE5AFCDE}" srcId="{8F3BE3D2-D6C8-45EB-B09C-7EBC4BF62388}" destId="{83EA8A2F-0C3D-4EB9-A7D3-EFB7AA24F628}" srcOrd="0" destOrd="0" parTransId="{1E148C3B-EA9F-4126-A8D8-DA333335B059}" sibTransId="{13F958C5-C556-41B4-9E1B-7102A7010073}"/>
    <dgm:cxn modelId="{D7569004-4458-4E80-ADEC-85F217BA4C8E}" type="presParOf" srcId="{CC26105A-923D-47C4-BBBA-A1E4D447A2B7}" destId="{AAB69226-BE37-4864-B128-2424E0D18C4B}" srcOrd="0" destOrd="0" presId="urn:microsoft.com/office/officeart/2005/8/layout/vList2"/>
    <dgm:cxn modelId="{21DF3A70-787B-445E-8EC4-D7030BB32709}" type="presParOf" srcId="{CC26105A-923D-47C4-BBBA-A1E4D447A2B7}" destId="{1896511F-6A27-4F8F-8DB4-FBA9917FB49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1DFD80-3075-4039-A78E-82D73E48507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271841-63F1-4F75-A9BC-0B3A34BC8496}">
      <dgm:prSet custT="1"/>
      <dgm:spPr/>
      <dgm:t>
        <a:bodyPr/>
        <a:lstStyle/>
        <a:p>
          <a:pPr>
            <a:lnSpc>
              <a:spcPct val="100000"/>
            </a:lnSpc>
            <a:defRPr b="1"/>
          </a:pPr>
          <a:r>
            <a:rPr lang="en-US" sz="2800" dirty="0"/>
            <a:t>Team Management</a:t>
          </a:r>
        </a:p>
      </dgm:t>
    </dgm:pt>
    <dgm:pt modelId="{5BDB92B8-1A45-493B-8E8D-153AD44F7CF5}" type="parTrans" cxnId="{8335F9F3-3C8E-4A3F-BA87-E1EC99C4DFD1}">
      <dgm:prSet/>
      <dgm:spPr/>
      <dgm:t>
        <a:bodyPr/>
        <a:lstStyle/>
        <a:p>
          <a:endParaRPr lang="en-US"/>
        </a:p>
      </dgm:t>
    </dgm:pt>
    <dgm:pt modelId="{A7DC999F-23FE-4471-9094-21181C54CF1C}" type="sibTrans" cxnId="{8335F9F3-3C8E-4A3F-BA87-E1EC99C4DFD1}">
      <dgm:prSet/>
      <dgm:spPr/>
      <dgm:t>
        <a:bodyPr/>
        <a:lstStyle/>
        <a:p>
          <a:endParaRPr lang="en-US"/>
        </a:p>
      </dgm:t>
    </dgm:pt>
    <dgm:pt modelId="{A2E605EC-5876-4D33-91C7-60D2360C0B98}">
      <dgm:prSet custT="1"/>
      <dgm:spPr/>
      <dgm:t>
        <a:bodyPr/>
        <a:lstStyle/>
        <a:p>
          <a:pPr>
            <a:lnSpc>
              <a:spcPct val="100000"/>
            </a:lnSpc>
          </a:pPr>
          <a:r>
            <a:rPr lang="en-US" sz="1400" b="1" dirty="0"/>
            <a:t>How we handled it</a:t>
          </a:r>
          <a:endParaRPr lang="en-US" sz="1400" dirty="0"/>
        </a:p>
      </dgm:t>
    </dgm:pt>
    <dgm:pt modelId="{E502ABB0-DC0A-44A6-9C07-0B9C7F32AD74}" type="parTrans" cxnId="{717A764C-7268-4609-AE9F-10B43F88221B}">
      <dgm:prSet/>
      <dgm:spPr/>
      <dgm:t>
        <a:bodyPr/>
        <a:lstStyle/>
        <a:p>
          <a:endParaRPr lang="en-US"/>
        </a:p>
      </dgm:t>
    </dgm:pt>
    <dgm:pt modelId="{DB58028E-A23E-44E2-B0BB-B04D71712267}" type="sibTrans" cxnId="{717A764C-7268-4609-AE9F-10B43F88221B}">
      <dgm:prSet/>
      <dgm:spPr/>
      <dgm:t>
        <a:bodyPr/>
        <a:lstStyle/>
        <a:p>
          <a:endParaRPr lang="en-US"/>
        </a:p>
      </dgm:t>
    </dgm:pt>
    <dgm:pt modelId="{D53A6735-9311-4D66-B430-D62FFFB812EF}">
      <dgm:prSet custT="1"/>
      <dgm:spPr/>
      <dgm:t>
        <a:bodyPr/>
        <a:lstStyle/>
        <a:p>
          <a:r>
            <a:rPr lang="en-US" sz="1400" dirty="0"/>
            <a:t>Daily Meetings</a:t>
          </a:r>
        </a:p>
      </dgm:t>
    </dgm:pt>
    <dgm:pt modelId="{398A7E73-E737-40A0-A609-B34367F7D9D5}" type="parTrans" cxnId="{1AD0B0D4-5EE0-4C54-AF12-26EA13A3C546}">
      <dgm:prSet/>
      <dgm:spPr/>
      <dgm:t>
        <a:bodyPr/>
        <a:lstStyle/>
        <a:p>
          <a:endParaRPr lang="en-US"/>
        </a:p>
      </dgm:t>
    </dgm:pt>
    <dgm:pt modelId="{F1840901-BE5B-4AAC-A628-9B433278A204}" type="sibTrans" cxnId="{1AD0B0D4-5EE0-4C54-AF12-26EA13A3C546}">
      <dgm:prSet/>
      <dgm:spPr/>
      <dgm:t>
        <a:bodyPr/>
        <a:lstStyle/>
        <a:p>
          <a:endParaRPr lang="en-US"/>
        </a:p>
      </dgm:t>
    </dgm:pt>
    <dgm:pt modelId="{52B2C692-109D-4F19-940A-E4929A764E56}">
      <dgm:prSet custT="1"/>
      <dgm:spPr/>
      <dgm:t>
        <a:bodyPr/>
        <a:lstStyle/>
        <a:p>
          <a:r>
            <a:rPr lang="en-US" sz="1400"/>
            <a:t>Attendance Tracking</a:t>
          </a:r>
        </a:p>
      </dgm:t>
    </dgm:pt>
    <dgm:pt modelId="{47D3D705-5C25-4A2B-A8EE-FFF94B49B4FF}" type="parTrans" cxnId="{5B2857FB-A129-464C-8208-DA36909C9927}">
      <dgm:prSet/>
      <dgm:spPr/>
      <dgm:t>
        <a:bodyPr/>
        <a:lstStyle/>
        <a:p>
          <a:endParaRPr lang="en-US"/>
        </a:p>
      </dgm:t>
    </dgm:pt>
    <dgm:pt modelId="{E015F851-C08E-4182-A121-38324ED43E27}" type="sibTrans" cxnId="{5B2857FB-A129-464C-8208-DA36909C9927}">
      <dgm:prSet/>
      <dgm:spPr/>
      <dgm:t>
        <a:bodyPr/>
        <a:lstStyle/>
        <a:p>
          <a:endParaRPr lang="en-US"/>
        </a:p>
      </dgm:t>
    </dgm:pt>
    <dgm:pt modelId="{2DB0E9C9-F7B7-4B77-B4E4-C2239C7E9E7F}">
      <dgm:prSet custT="1"/>
      <dgm:spPr/>
      <dgm:t>
        <a:bodyPr/>
        <a:lstStyle/>
        <a:p>
          <a:r>
            <a:rPr lang="en-US" sz="1400"/>
            <a:t>Reviewing Tasks daily</a:t>
          </a:r>
        </a:p>
      </dgm:t>
    </dgm:pt>
    <dgm:pt modelId="{27781041-5C36-483C-8992-4547330D4E24}" type="parTrans" cxnId="{F24739C7-4E5C-451C-B765-279AA282D9FE}">
      <dgm:prSet/>
      <dgm:spPr/>
      <dgm:t>
        <a:bodyPr/>
        <a:lstStyle/>
        <a:p>
          <a:endParaRPr lang="en-US"/>
        </a:p>
      </dgm:t>
    </dgm:pt>
    <dgm:pt modelId="{92460B3E-C151-434C-BEF8-26086F28BFE0}" type="sibTrans" cxnId="{F24739C7-4E5C-451C-B765-279AA282D9FE}">
      <dgm:prSet/>
      <dgm:spPr/>
      <dgm:t>
        <a:bodyPr/>
        <a:lstStyle/>
        <a:p>
          <a:endParaRPr lang="en-US"/>
        </a:p>
      </dgm:t>
    </dgm:pt>
    <dgm:pt modelId="{AC5CC845-3061-4C82-A0E9-5B45B775266A}">
      <dgm:prSet custT="1"/>
      <dgm:spPr/>
      <dgm:t>
        <a:bodyPr/>
        <a:lstStyle/>
        <a:p>
          <a:pPr>
            <a:lnSpc>
              <a:spcPct val="100000"/>
            </a:lnSpc>
            <a:defRPr b="1"/>
          </a:pPr>
          <a:r>
            <a:rPr lang="en-US" sz="2800" dirty="0"/>
            <a:t>Project Organization</a:t>
          </a:r>
        </a:p>
      </dgm:t>
    </dgm:pt>
    <dgm:pt modelId="{10E60E5D-C80C-4F15-AEA0-E82D26174174}" type="parTrans" cxnId="{0F852709-F267-4B12-8F53-5B3AD0E763BD}">
      <dgm:prSet/>
      <dgm:spPr/>
      <dgm:t>
        <a:bodyPr/>
        <a:lstStyle/>
        <a:p>
          <a:endParaRPr lang="en-US"/>
        </a:p>
      </dgm:t>
    </dgm:pt>
    <dgm:pt modelId="{2DFB6AE9-DFFD-4EA1-9C47-95639F862668}" type="sibTrans" cxnId="{0F852709-F267-4B12-8F53-5B3AD0E763BD}">
      <dgm:prSet/>
      <dgm:spPr/>
      <dgm:t>
        <a:bodyPr/>
        <a:lstStyle/>
        <a:p>
          <a:endParaRPr lang="en-US"/>
        </a:p>
      </dgm:t>
    </dgm:pt>
    <dgm:pt modelId="{D26D96C4-B57E-463F-B5E8-D893A799CA0B}">
      <dgm:prSet custT="1"/>
      <dgm:spPr/>
      <dgm:t>
        <a:bodyPr/>
        <a:lstStyle/>
        <a:p>
          <a:pPr>
            <a:lnSpc>
              <a:spcPct val="100000"/>
            </a:lnSpc>
          </a:pPr>
          <a:r>
            <a:rPr lang="en-US" sz="1400" b="1" dirty="0"/>
            <a:t>How we handled it</a:t>
          </a:r>
        </a:p>
      </dgm:t>
    </dgm:pt>
    <dgm:pt modelId="{8E7795CA-84B2-4087-A66B-9D80B131CD88}" type="parTrans" cxnId="{126D7D47-62FA-4A02-865C-9F9DD8EC748A}">
      <dgm:prSet/>
      <dgm:spPr/>
      <dgm:t>
        <a:bodyPr/>
        <a:lstStyle/>
        <a:p>
          <a:endParaRPr lang="en-US"/>
        </a:p>
      </dgm:t>
    </dgm:pt>
    <dgm:pt modelId="{09845777-1AA0-4ECC-8207-0FB5C24BDB77}" type="sibTrans" cxnId="{126D7D47-62FA-4A02-865C-9F9DD8EC748A}">
      <dgm:prSet/>
      <dgm:spPr/>
      <dgm:t>
        <a:bodyPr/>
        <a:lstStyle/>
        <a:p>
          <a:endParaRPr lang="en-US"/>
        </a:p>
      </dgm:t>
    </dgm:pt>
    <dgm:pt modelId="{33F8C282-2ED9-45F9-84F6-59433967B520}">
      <dgm:prSet custT="1"/>
      <dgm:spPr/>
      <dgm:t>
        <a:bodyPr/>
        <a:lstStyle/>
        <a:p>
          <a:r>
            <a:rPr lang="en-US" sz="1400" dirty="0"/>
            <a:t>Enforced GitHub Pull Request</a:t>
          </a:r>
        </a:p>
      </dgm:t>
    </dgm:pt>
    <dgm:pt modelId="{674E4791-D975-496E-99D1-8964F68B3277}" type="parTrans" cxnId="{D2F34087-C58F-4373-B1BE-4468AF9404EA}">
      <dgm:prSet/>
      <dgm:spPr/>
      <dgm:t>
        <a:bodyPr/>
        <a:lstStyle/>
        <a:p>
          <a:endParaRPr lang="en-US"/>
        </a:p>
      </dgm:t>
    </dgm:pt>
    <dgm:pt modelId="{005C6942-AB50-4EE1-B372-A82FD1FA1864}" type="sibTrans" cxnId="{D2F34087-C58F-4373-B1BE-4468AF9404EA}">
      <dgm:prSet/>
      <dgm:spPr/>
      <dgm:t>
        <a:bodyPr/>
        <a:lstStyle/>
        <a:p>
          <a:endParaRPr lang="en-US"/>
        </a:p>
      </dgm:t>
    </dgm:pt>
    <dgm:pt modelId="{754FF9B8-BA97-4D4B-A3A2-4350C8B16F59}">
      <dgm:prSet custT="1"/>
      <dgm:spPr/>
      <dgm:t>
        <a:bodyPr/>
        <a:lstStyle/>
        <a:p>
          <a:r>
            <a:rPr lang="en-US" sz="1400" dirty="0"/>
            <a:t>Lengthened sprints to allow for more review time</a:t>
          </a:r>
        </a:p>
      </dgm:t>
    </dgm:pt>
    <dgm:pt modelId="{BF9B0EF5-2302-4734-A0C0-2971364CBFAB}" type="parTrans" cxnId="{7370363F-942A-46AD-9A6C-44DDDB5C8CF5}">
      <dgm:prSet/>
      <dgm:spPr/>
      <dgm:t>
        <a:bodyPr/>
        <a:lstStyle/>
        <a:p>
          <a:endParaRPr lang="en-US"/>
        </a:p>
      </dgm:t>
    </dgm:pt>
    <dgm:pt modelId="{14EFED42-A3AA-4677-B7D0-EA0306D2DAD2}" type="sibTrans" cxnId="{7370363F-942A-46AD-9A6C-44DDDB5C8CF5}">
      <dgm:prSet/>
      <dgm:spPr/>
      <dgm:t>
        <a:bodyPr/>
        <a:lstStyle/>
        <a:p>
          <a:endParaRPr lang="en-US"/>
        </a:p>
      </dgm:t>
    </dgm:pt>
    <dgm:pt modelId="{1667AF6F-6698-4C48-A7B6-50EAF07D3B5A}">
      <dgm:prSet custT="1"/>
      <dgm:spPr/>
      <dgm:t>
        <a:bodyPr/>
        <a:lstStyle/>
        <a:p>
          <a:r>
            <a:rPr lang="en-US" sz="1400" dirty="0"/>
            <a:t>Still working on it…</a:t>
          </a:r>
        </a:p>
      </dgm:t>
    </dgm:pt>
    <dgm:pt modelId="{EF3AEDB9-8394-423F-A8EB-782B401D45A4}" type="parTrans" cxnId="{7E157A84-7FCA-472A-BEE7-49870BFC6406}">
      <dgm:prSet/>
      <dgm:spPr/>
      <dgm:t>
        <a:bodyPr/>
        <a:lstStyle/>
        <a:p>
          <a:endParaRPr lang="en-US"/>
        </a:p>
      </dgm:t>
    </dgm:pt>
    <dgm:pt modelId="{F8F05B28-9D86-4D6F-885A-07D721D309BE}" type="sibTrans" cxnId="{7E157A84-7FCA-472A-BEE7-49870BFC6406}">
      <dgm:prSet/>
      <dgm:spPr/>
      <dgm:t>
        <a:bodyPr/>
        <a:lstStyle/>
        <a:p>
          <a:endParaRPr lang="en-US"/>
        </a:p>
      </dgm:t>
    </dgm:pt>
    <dgm:pt modelId="{D619B7B6-728C-439B-A8BF-E2E5DF0D9F41}" type="pres">
      <dgm:prSet presAssocID="{F81DFD80-3075-4039-A78E-82D73E485077}" presName="root" presStyleCnt="0">
        <dgm:presLayoutVars>
          <dgm:dir/>
          <dgm:resizeHandles val="exact"/>
        </dgm:presLayoutVars>
      </dgm:prSet>
      <dgm:spPr/>
    </dgm:pt>
    <dgm:pt modelId="{EF9C2B37-DAF4-424B-8828-783D4D80816E}" type="pres">
      <dgm:prSet presAssocID="{52271841-63F1-4F75-A9BC-0B3A34BC8496}" presName="compNode" presStyleCnt="0"/>
      <dgm:spPr/>
    </dgm:pt>
    <dgm:pt modelId="{572CCAE8-B7B3-49DB-ADFE-44BC115B6B0A}" type="pres">
      <dgm:prSet presAssocID="{52271841-63F1-4F75-A9BC-0B3A34BC849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D40D9206-F65B-416C-A1B9-E318B145159F}" type="pres">
      <dgm:prSet presAssocID="{52271841-63F1-4F75-A9BC-0B3A34BC8496}" presName="iconSpace" presStyleCnt="0"/>
      <dgm:spPr/>
    </dgm:pt>
    <dgm:pt modelId="{8024B4F4-87FB-4013-86A8-FFA3A66C21E5}" type="pres">
      <dgm:prSet presAssocID="{52271841-63F1-4F75-A9BC-0B3A34BC8496}" presName="parTx" presStyleLbl="revTx" presStyleIdx="0" presStyleCnt="4">
        <dgm:presLayoutVars>
          <dgm:chMax val="0"/>
          <dgm:chPref val="0"/>
        </dgm:presLayoutVars>
      </dgm:prSet>
      <dgm:spPr/>
    </dgm:pt>
    <dgm:pt modelId="{E51985E7-EB68-40FD-9A2A-B56D9E53AB49}" type="pres">
      <dgm:prSet presAssocID="{52271841-63F1-4F75-A9BC-0B3A34BC8496}" presName="txSpace" presStyleCnt="0"/>
      <dgm:spPr/>
    </dgm:pt>
    <dgm:pt modelId="{122C84EC-23C9-46E5-B095-04A9BFE9A202}" type="pres">
      <dgm:prSet presAssocID="{52271841-63F1-4F75-A9BC-0B3A34BC8496}" presName="desTx" presStyleLbl="revTx" presStyleIdx="1" presStyleCnt="4">
        <dgm:presLayoutVars/>
      </dgm:prSet>
      <dgm:spPr/>
    </dgm:pt>
    <dgm:pt modelId="{F7F72C17-D6E8-4A52-BCA3-8D8D37B52FAE}" type="pres">
      <dgm:prSet presAssocID="{A7DC999F-23FE-4471-9094-21181C54CF1C}" presName="sibTrans" presStyleCnt="0"/>
      <dgm:spPr/>
    </dgm:pt>
    <dgm:pt modelId="{E3CCA5C7-43D4-4DD4-9FF2-059D679CDC38}" type="pres">
      <dgm:prSet presAssocID="{AC5CC845-3061-4C82-A0E9-5B45B775266A}" presName="compNode" presStyleCnt="0"/>
      <dgm:spPr/>
    </dgm:pt>
    <dgm:pt modelId="{310F196B-3EB3-4CB8-A467-C7F00A885035}" type="pres">
      <dgm:prSet presAssocID="{AC5CC845-3061-4C82-A0E9-5B45B77526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597A5E6-D69F-48C3-B36C-C8B83C327D74}" type="pres">
      <dgm:prSet presAssocID="{AC5CC845-3061-4C82-A0E9-5B45B775266A}" presName="iconSpace" presStyleCnt="0"/>
      <dgm:spPr/>
    </dgm:pt>
    <dgm:pt modelId="{DAD2CFF7-7193-4BA8-A9ED-8D8BE2B74725}" type="pres">
      <dgm:prSet presAssocID="{AC5CC845-3061-4C82-A0E9-5B45B775266A}" presName="parTx" presStyleLbl="revTx" presStyleIdx="2" presStyleCnt="4">
        <dgm:presLayoutVars>
          <dgm:chMax val="0"/>
          <dgm:chPref val="0"/>
        </dgm:presLayoutVars>
      </dgm:prSet>
      <dgm:spPr/>
    </dgm:pt>
    <dgm:pt modelId="{C6FC9DC8-48BE-4A05-AE6C-69FD48875341}" type="pres">
      <dgm:prSet presAssocID="{AC5CC845-3061-4C82-A0E9-5B45B775266A}" presName="txSpace" presStyleCnt="0"/>
      <dgm:spPr/>
    </dgm:pt>
    <dgm:pt modelId="{0AFBABC7-1D0F-4081-A44A-2419EC21E6F6}" type="pres">
      <dgm:prSet presAssocID="{AC5CC845-3061-4C82-A0E9-5B45B775266A}" presName="desTx" presStyleLbl="revTx" presStyleIdx="3" presStyleCnt="4">
        <dgm:presLayoutVars/>
      </dgm:prSet>
      <dgm:spPr/>
    </dgm:pt>
  </dgm:ptLst>
  <dgm:cxnLst>
    <dgm:cxn modelId="{0F852709-F267-4B12-8F53-5B3AD0E763BD}" srcId="{F81DFD80-3075-4039-A78E-82D73E485077}" destId="{AC5CC845-3061-4C82-A0E9-5B45B775266A}" srcOrd="1" destOrd="0" parTransId="{10E60E5D-C80C-4F15-AEA0-E82D26174174}" sibTransId="{2DFB6AE9-DFFD-4EA1-9C47-95639F862668}"/>
    <dgm:cxn modelId="{BD06251D-EA06-4510-BCAE-59E96A27B78D}" type="presOf" srcId="{F81DFD80-3075-4039-A78E-82D73E485077}" destId="{D619B7B6-728C-439B-A8BF-E2E5DF0D9F41}" srcOrd="0" destOrd="0" presId="urn:microsoft.com/office/officeart/2018/2/layout/IconLabelDescriptionList"/>
    <dgm:cxn modelId="{FD9AA021-9AAA-49F6-AA5A-7311A638AA02}" type="presOf" srcId="{D53A6735-9311-4D66-B430-D62FFFB812EF}" destId="{122C84EC-23C9-46E5-B095-04A9BFE9A202}" srcOrd="0" destOrd="1" presId="urn:microsoft.com/office/officeart/2018/2/layout/IconLabelDescriptionList"/>
    <dgm:cxn modelId="{B2FA6422-9EE7-40D0-9F1E-E1C0944D4ECA}" type="presOf" srcId="{AC5CC845-3061-4C82-A0E9-5B45B775266A}" destId="{DAD2CFF7-7193-4BA8-A9ED-8D8BE2B74725}" srcOrd="0" destOrd="0" presId="urn:microsoft.com/office/officeart/2018/2/layout/IconLabelDescriptionList"/>
    <dgm:cxn modelId="{7588413B-6AB6-4A01-A6C4-4180505F1358}" type="presOf" srcId="{52B2C692-109D-4F19-940A-E4929A764E56}" destId="{122C84EC-23C9-46E5-B095-04A9BFE9A202}" srcOrd="0" destOrd="2" presId="urn:microsoft.com/office/officeart/2018/2/layout/IconLabelDescriptionList"/>
    <dgm:cxn modelId="{AB54673D-789F-4CC0-AA2E-9E449FC92F51}" type="presOf" srcId="{754FF9B8-BA97-4D4B-A3A2-4350C8B16F59}" destId="{0AFBABC7-1D0F-4081-A44A-2419EC21E6F6}" srcOrd="0" destOrd="2" presId="urn:microsoft.com/office/officeart/2018/2/layout/IconLabelDescriptionList"/>
    <dgm:cxn modelId="{7370363F-942A-46AD-9A6C-44DDDB5C8CF5}" srcId="{D26D96C4-B57E-463F-B5E8-D893A799CA0B}" destId="{754FF9B8-BA97-4D4B-A3A2-4350C8B16F59}" srcOrd="1" destOrd="0" parTransId="{BF9B0EF5-2302-4734-A0C0-2971364CBFAB}" sibTransId="{14EFED42-A3AA-4677-B7D0-EA0306D2DAD2}"/>
    <dgm:cxn modelId="{126D7D47-62FA-4A02-865C-9F9DD8EC748A}" srcId="{AC5CC845-3061-4C82-A0E9-5B45B775266A}" destId="{D26D96C4-B57E-463F-B5E8-D893A799CA0B}" srcOrd="0" destOrd="0" parTransId="{8E7795CA-84B2-4087-A66B-9D80B131CD88}" sibTransId="{09845777-1AA0-4ECC-8207-0FB5C24BDB77}"/>
    <dgm:cxn modelId="{717A764C-7268-4609-AE9F-10B43F88221B}" srcId="{52271841-63F1-4F75-A9BC-0B3A34BC8496}" destId="{A2E605EC-5876-4D33-91C7-60D2360C0B98}" srcOrd="0" destOrd="0" parTransId="{E502ABB0-DC0A-44A6-9C07-0B9C7F32AD74}" sibTransId="{DB58028E-A23E-44E2-B0BB-B04D71712267}"/>
    <dgm:cxn modelId="{C7678B70-E5F0-4168-9DDE-8738A709C908}" type="presOf" srcId="{A2E605EC-5876-4D33-91C7-60D2360C0B98}" destId="{122C84EC-23C9-46E5-B095-04A9BFE9A202}" srcOrd="0" destOrd="0" presId="urn:microsoft.com/office/officeart/2018/2/layout/IconLabelDescriptionList"/>
    <dgm:cxn modelId="{B72B8D79-877E-4550-837D-ABF72E0F2A3A}" type="presOf" srcId="{D26D96C4-B57E-463F-B5E8-D893A799CA0B}" destId="{0AFBABC7-1D0F-4081-A44A-2419EC21E6F6}" srcOrd="0" destOrd="0" presId="urn:microsoft.com/office/officeart/2018/2/layout/IconLabelDescriptionList"/>
    <dgm:cxn modelId="{7E157A84-7FCA-472A-BEE7-49870BFC6406}" srcId="{D26D96C4-B57E-463F-B5E8-D893A799CA0B}" destId="{1667AF6F-6698-4C48-A7B6-50EAF07D3B5A}" srcOrd="2" destOrd="0" parTransId="{EF3AEDB9-8394-423F-A8EB-782B401D45A4}" sibTransId="{F8F05B28-9D86-4D6F-885A-07D721D309BE}"/>
    <dgm:cxn modelId="{D2F34087-C58F-4373-B1BE-4468AF9404EA}" srcId="{D26D96C4-B57E-463F-B5E8-D893A799CA0B}" destId="{33F8C282-2ED9-45F9-84F6-59433967B520}" srcOrd="0" destOrd="0" parTransId="{674E4791-D975-496E-99D1-8964F68B3277}" sibTransId="{005C6942-AB50-4EE1-B372-A82FD1FA1864}"/>
    <dgm:cxn modelId="{158915B0-B2AA-48BE-8AE6-29E2D235A966}" type="presOf" srcId="{1667AF6F-6698-4C48-A7B6-50EAF07D3B5A}" destId="{0AFBABC7-1D0F-4081-A44A-2419EC21E6F6}" srcOrd="0" destOrd="3" presId="urn:microsoft.com/office/officeart/2018/2/layout/IconLabelDescriptionList"/>
    <dgm:cxn modelId="{9D9B02B7-3BB8-4612-8C2B-41F4431902A5}" type="presOf" srcId="{52271841-63F1-4F75-A9BC-0B3A34BC8496}" destId="{8024B4F4-87FB-4013-86A8-FFA3A66C21E5}" srcOrd="0" destOrd="0" presId="urn:microsoft.com/office/officeart/2018/2/layout/IconLabelDescriptionList"/>
    <dgm:cxn modelId="{F24739C7-4E5C-451C-B765-279AA282D9FE}" srcId="{A2E605EC-5876-4D33-91C7-60D2360C0B98}" destId="{2DB0E9C9-F7B7-4B77-B4E4-C2239C7E9E7F}" srcOrd="2" destOrd="0" parTransId="{27781041-5C36-483C-8992-4547330D4E24}" sibTransId="{92460B3E-C151-434C-BEF8-26086F28BFE0}"/>
    <dgm:cxn modelId="{1AD0B0D4-5EE0-4C54-AF12-26EA13A3C546}" srcId="{A2E605EC-5876-4D33-91C7-60D2360C0B98}" destId="{D53A6735-9311-4D66-B430-D62FFFB812EF}" srcOrd="0" destOrd="0" parTransId="{398A7E73-E737-40A0-A609-B34367F7D9D5}" sibTransId="{F1840901-BE5B-4AAC-A628-9B433278A204}"/>
    <dgm:cxn modelId="{6C961DD5-B291-469E-BC47-74471BBFF575}" type="presOf" srcId="{33F8C282-2ED9-45F9-84F6-59433967B520}" destId="{0AFBABC7-1D0F-4081-A44A-2419EC21E6F6}" srcOrd="0" destOrd="1" presId="urn:microsoft.com/office/officeart/2018/2/layout/IconLabelDescriptionList"/>
    <dgm:cxn modelId="{8335F9F3-3C8E-4A3F-BA87-E1EC99C4DFD1}" srcId="{F81DFD80-3075-4039-A78E-82D73E485077}" destId="{52271841-63F1-4F75-A9BC-0B3A34BC8496}" srcOrd="0" destOrd="0" parTransId="{5BDB92B8-1A45-493B-8E8D-153AD44F7CF5}" sibTransId="{A7DC999F-23FE-4471-9094-21181C54CF1C}"/>
    <dgm:cxn modelId="{5B2857FB-A129-464C-8208-DA36909C9927}" srcId="{A2E605EC-5876-4D33-91C7-60D2360C0B98}" destId="{52B2C692-109D-4F19-940A-E4929A764E56}" srcOrd="1" destOrd="0" parTransId="{47D3D705-5C25-4A2B-A8EE-FFF94B49B4FF}" sibTransId="{E015F851-C08E-4182-A121-38324ED43E27}"/>
    <dgm:cxn modelId="{4690C7FD-510B-40F6-982A-D1E37F06E9F0}" type="presOf" srcId="{2DB0E9C9-F7B7-4B77-B4E4-C2239C7E9E7F}" destId="{122C84EC-23C9-46E5-B095-04A9BFE9A202}" srcOrd="0" destOrd="3" presId="urn:microsoft.com/office/officeart/2018/2/layout/IconLabelDescriptionList"/>
    <dgm:cxn modelId="{6CC59EA4-F057-4644-9E48-F9EC9731FE80}" type="presParOf" srcId="{D619B7B6-728C-439B-A8BF-E2E5DF0D9F41}" destId="{EF9C2B37-DAF4-424B-8828-783D4D80816E}" srcOrd="0" destOrd="0" presId="urn:microsoft.com/office/officeart/2018/2/layout/IconLabelDescriptionList"/>
    <dgm:cxn modelId="{29DC36BF-0E7A-46EA-A600-F2AF02B1BE56}" type="presParOf" srcId="{EF9C2B37-DAF4-424B-8828-783D4D80816E}" destId="{572CCAE8-B7B3-49DB-ADFE-44BC115B6B0A}" srcOrd="0" destOrd="0" presId="urn:microsoft.com/office/officeart/2018/2/layout/IconLabelDescriptionList"/>
    <dgm:cxn modelId="{0E0D0418-F846-4E3F-9C34-FD13AA6D1928}" type="presParOf" srcId="{EF9C2B37-DAF4-424B-8828-783D4D80816E}" destId="{D40D9206-F65B-416C-A1B9-E318B145159F}" srcOrd="1" destOrd="0" presId="urn:microsoft.com/office/officeart/2018/2/layout/IconLabelDescriptionList"/>
    <dgm:cxn modelId="{F56286DB-5E13-43EF-B823-8F1E59B9C65F}" type="presParOf" srcId="{EF9C2B37-DAF4-424B-8828-783D4D80816E}" destId="{8024B4F4-87FB-4013-86A8-FFA3A66C21E5}" srcOrd="2" destOrd="0" presId="urn:microsoft.com/office/officeart/2018/2/layout/IconLabelDescriptionList"/>
    <dgm:cxn modelId="{44337DEE-0CD9-49FC-8D28-12A5B984972B}" type="presParOf" srcId="{EF9C2B37-DAF4-424B-8828-783D4D80816E}" destId="{E51985E7-EB68-40FD-9A2A-B56D9E53AB49}" srcOrd="3" destOrd="0" presId="urn:microsoft.com/office/officeart/2018/2/layout/IconLabelDescriptionList"/>
    <dgm:cxn modelId="{870EEB97-8F67-4D01-9DEC-70AC1880E8D1}" type="presParOf" srcId="{EF9C2B37-DAF4-424B-8828-783D4D80816E}" destId="{122C84EC-23C9-46E5-B095-04A9BFE9A202}" srcOrd="4" destOrd="0" presId="urn:microsoft.com/office/officeart/2018/2/layout/IconLabelDescriptionList"/>
    <dgm:cxn modelId="{33EB10FE-1500-4A29-8636-405C142AE30E}" type="presParOf" srcId="{D619B7B6-728C-439B-A8BF-E2E5DF0D9F41}" destId="{F7F72C17-D6E8-4A52-BCA3-8D8D37B52FAE}" srcOrd="1" destOrd="0" presId="urn:microsoft.com/office/officeart/2018/2/layout/IconLabelDescriptionList"/>
    <dgm:cxn modelId="{CC40097B-2F3D-46F3-AC6F-0E5A61843BD7}" type="presParOf" srcId="{D619B7B6-728C-439B-A8BF-E2E5DF0D9F41}" destId="{E3CCA5C7-43D4-4DD4-9FF2-059D679CDC38}" srcOrd="2" destOrd="0" presId="urn:microsoft.com/office/officeart/2018/2/layout/IconLabelDescriptionList"/>
    <dgm:cxn modelId="{5E9360D6-79BB-43A4-8955-C061EE2D39E3}" type="presParOf" srcId="{E3CCA5C7-43D4-4DD4-9FF2-059D679CDC38}" destId="{310F196B-3EB3-4CB8-A467-C7F00A885035}" srcOrd="0" destOrd="0" presId="urn:microsoft.com/office/officeart/2018/2/layout/IconLabelDescriptionList"/>
    <dgm:cxn modelId="{2F0CE9A4-88FE-480F-A428-E72039C463F6}" type="presParOf" srcId="{E3CCA5C7-43D4-4DD4-9FF2-059D679CDC38}" destId="{B597A5E6-D69F-48C3-B36C-C8B83C327D74}" srcOrd="1" destOrd="0" presId="urn:microsoft.com/office/officeart/2018/2/layout/IconLabelDescriptionList"/>
    <dgm:cxn modelId="{1D714AC9-F7C5-4F98-B887-7406847E28A8}" type="presParOf" srcId="{E3CCA5C7-43D4-4DD4-9FF2-059D679CDC38}" destId="{DAD2CFF7-7193-4BA8-A9ED-8D8BE2B74725}" srcOrd="2" destOrd="0" presId="urn:microsoft.com/office/officeart/2018/2/layout/IconLabelDescriptionList"/>
    <dgm:cxn modelId="{84D092FC-D117-4DC4-A8D0-AA4F50A6B1AA}" type="presParOf" srcId="{E3CCA5C7-43D4-4DD4-9FF2-059D679CDC38}" destId="{C6FC9DC8-48BE-4A05-AE6C-69FD48875341}" srcOrd="3" destOrd="0" presId="urn:microsoft.com/office/officeart/2018/2/layout/IconLabelDescriptionList"/>
    <dgm:cxn modelId="{519E9FDF-8338-494B-BF47-4FD9A88BB853}" type="presParOf" srcId="{E3CCA5C7-43D4-4DD4-9FF2-059D679CDC38}" destId="{0AFBABC7-1D0F-4081-A44A-2419EC21E6F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AB8C86-EC83-4E92-A91C-B3A4C0600AB8}" type="doc">
      <dgm:prSet loTypeId="urn:microsoft.com/office/officeart/2017/3/layout/HorizontalPathTimeline" loCatId="process" qsTypeId="urn:microsoft.com/office/officeart/2005/8/quickstyle/simple1" qsCatId="simple" csTypeId="urn:microsoft.com/office/officeart/2005/8/colors/colorful2" csCatId="colorful" phldr="1"/>
      <dgm:spPr/>
      <dgm:t>
        <a:bodyPr/>
        <a:lstStyle/>
        <a:p>
          <a:endParaRPr lang="en-US"/>
        </a:p>
      </dgm:t>
    </dgm:pt>
    <dgm:pt modelId="{33B98932-CBDF-41F6-8CF1-FD000219FA8A}">
      <dgm:prSet/>
      <dgm:spPr/>
      <dgm:t>
        <a:bodyPr/>
        <a:lstStyle/>
        <a:p>
          <a:pPr>
            <a:defRPr b="1"/>
          </a:pPr>
          <a:r>
            <a:rPr lang="en-US"/>
            <a:t>21 Feb. 2023</a:t>
          </a:r>
        </a:p>
      </dgm:t>
    </dgm:pt>
    <dgm:pt modelId="{63FEC05F-25BE-4F81-A73F-FA2665031B6C}" type="parTrans" cxnId="{2BADF6C3-EAF5-4009-836E-9BD61F72A7EB}">
      <dgm:prSet/>
      <dgm:spPr/>
      <dgm:t>
        <a:bodyPr/>
        <a:lstStyle/>
        <a:p>
          <a:endParaRPr lang="en-US"/>
        </a:p>
      </dgm:t>
    </dgm:pt>
    <dgm:pt modelId="{B4E2D4FD-C64C-447D-BFA4-C1E196D4BFFF}" type="sibTrans" cxnId="{2BADF6C3-EAF5-4009-836E-9BD61F72A7EB}">
      <dgm:prSet/>
      <dgm:spPr/>
      <dgm:t>
        <a:bodyPr/>
        <a:lstStyle/>
        <a:p>
          <a:endParaRPr lang="en-US"/>
        </a:p>
      </dgm:t>
    </dgm:pt>
    <dgm:pt modelId="{794D2EF9-CC8F-4865-ABF0-50AC3DA4176B}">
      <dgm:prSet/>
      <dgm:spPr/>
      <dgm:t>
        <a:bodyPr/>
        <a:lstStyle/>
        <a:p>
          <a:r>
            <a:rPr lang="en-US" dirty="0">
              <a:solidFill>
                <a:schemeClr val="bg1"/>
              </a:solidFill>
            </a:rPr>
            <a:t>Gameplay Demo released for community testing and feedback.</a:t>
          </a:r>
        </a:p>
      </dgm:t>
    </dgm:pt>
    <dgm:pt modelId="{40F87760-C2FA-44BF-A0AC-88FFB74918BC}" type="parTrans" cxnId="{664A3416-36E2-4A91-A5EF-315A066D398F}">
      <dgm:prSet/>
      <dgm:spPr/>
      <dgm:t>
        <a:bodyPr/>
        <a:lstStyle/>
        <a:p>
          <a:endParaRPr lang="en-US"/>
        </a:p>
      </dgm:t>
    </dgm:pt>
    <dgm:pt modelId="{8DB0DF14-45EE-45E9-81AA-F1BDD012E051}" type="sibTrans" cxnId="{664A3416-36E2-4A91-A5EF-315A066D398F}">
      <dgm:prSet/>
      <dgm:spPr/>
      <dgm:t>
        <a:bodyPr/>
        <a:lstStyle/>
        <a:p>
          <a:endParaRPr lang="en-US"/>
        </a:p>
      </dgm:t>
    </dgm:pt>
    <dgm:pt modelId="{E91BDE5E-EB85-45B1-86AE-A9CEDBFDC847}">
      <dgm:prSet/>
      <dgm:spPr/>
      <dgm:t>
        <a:bodyPr/>
        <a:lstStyle/>
        <a:p>
          <a:pPr>
            <a:defRPr b="1"/>
          </a:pPr>
          <a:r>
            <a:rPr lang="en-US"/>
            <a:t>30 May 2023</a:t>
          </a:r>
        </a:p>
      </dgm:t>
    </dgm:pt>
    <dgm:pt modelId="{10BFEBF8-8610-4F37-94A3-BC6DF9C778D2}" type="parTrans" cxnId="{3BD26389-2DF4-469B-9733-DF40147D9AA4}">
      <dgm:prSet/>
      <dgm:spPr/>
      <dgm:t>
        <a:bodyPr/>
        <a:lstStyle/>
        <a:p>
          <a:endParaRPr lang="en-US"/>
        </a:p>
      </dgm:t>
    </dgm:pt>
    <dgm:pt modelId="{82BFD45A-1FF9-49D9-9667-B74B327CC555}" type="sibTrans" cxnId="{3BD26389-2DF4-469B-9733-DF40147D9AA4}">
      <dgm:prSet/>
      <dgm:spPr/>
      <dgm:t>
        <a:bodyPr/>
        <a:lstStyle/>
        <a:p>
          <a:endParaRPr lang="en-US"/>
        </a:p>
      </dgm:t>
    </dgm:pt>
    <dgm:pt modelId="{9310581E-6274-46C8-9F7D-0FD132A7F245}">
      <dgm:prSet/>
      <dgm:spPr/>
      <dgm:t>
        <a:bodyPr/>
        <a:lstStyle/>
        <a:p>
          <a:r>
            <a:rPr lang="en-US" dirty="0">
              <a:solidFill>
                <a:schemeClr val="bg1"/>
              </a:solidFill>
            </a:rPr>
            <a:t>Kairos Early Access MVP Release</a:t>
          </a:r>
        </a:p>
      </dgm:t>
    </dgm:pt>
    <dgm:pt modelId="{39E9465C-3E97-4B3A-935E-C0DD5A75044F}" type="parTrans" cxnId="{D2E345B9-1817-434E-87AD-F58528F0E329}">
      <dgm:prSet/>
      <dgm:spPr/>
      <dgm:t>
        <a:bodyPr/>
        <a:lstStyle/>
        <a:p>
          <a:endParaRPr lang="en-US"/>
        </a:p>
      </dgm:t>
    </dgm:pt>
    <dgm:pt modelId="{22295237-32D9-414C-A293-70BCFD317727}" type="sibTrans" cxnId="{D2E345B9-1817-434E-87AD-F58528F0E329}">
      <dgm:prSet/>
      <dgm:spPr/>
      <dgm:t>
        <a:bodyPr/>
        <a:lstStyle/>
        <a:p>
          <a:endParaRPr lang="en-US"/>
        </a:p>
      </dgm:t>
    </dgm:pt>
    <dgm:pt modelId="{E4A0B6E8-5719-4AFF-A573-794004415ABB}" type="pres">
      <dgm:prSet presAssocID="{36AB8C86-EC83-4E92-A91C-B3A4C0600AB8}" presName="root" presStyleCnt="0">
        <dgm:presLayoutVars>
          <dgm:chMax/>
          <dgm:chPref/>
          <dgm:animLvl val="lvl"/>
        </dgm:presLayoutVars>
      </dgm:prSet>
      <dgm:spPr/>
    </dgm:pt>
    <dgm:pt modelId="{40209BA9-9430-4458-ABBA-7273CEDA6030}" type="pres">
      <dgm:prSet presAssocID="{36AB8C86-EC83-4E92-A91C-B3A4C0600AB8}" presName="divider" presStyleLbl="node1" presStyleIdx="0" presStyleCnt="1"/>
      <dgm:spPr/>
    </dgm:pt>
    <dgm:pt modelId="{9A3A16B3-6E22-480B-9AA4-1D035411F854}" type="pres">
      <dgm:prSet presAssocID="{36AB8C86-EC83-4E92-A91C-B3A4C0600AB8}" presName="nodes" presStyleCnt="0">
        <dgm:presLayoutVars>
          <dgm:chMax/>
          <dgm:chPref/>
          <dgm:animLvl val="lvl"/>
        </dgm:presLayoutVars>
      </dgm:prSet>
      <dgm:spPr/>
    </dgm:pt>
    <dgm:pt modelId="{C1D98F42-CCAA-4AA9-B995-7EC778BCC8A0}" type="pres">
      <dgm:prSet presAssocID="{33B98932-CBDF-41F6-8CF1-FD000219FA8A}" presName="composite" presStyleCnt="0"/>
      <dgm:spPr/>
    </dgm:pt>
    <dgm:pt modelId="{86F5442E-3559-442F-A743-491DA46D3FE9}" type="pres">
      <dgm:prSet presAssocID="{33B98932-CBDF-41F6-8CF1-FD000219FA8A}" presName="L1TextContainer" presStyleLbl="revTx" presStyleIdx="0" presStyleCnt="2">
        <dgm:presLayoutVars>
          <dgm:chMax val="1"/>
          <dgm:chPref val="1"/>
          <dgm:bulletEnabled val="1"/>
        </dgm:presLayoutVars>
      </dgm:prSet>
      <dgm:spPr/>
    </dgm:pt>
    <dgm:pt modelId="{04328803-C0F6-40EC-9441-C5F8EE05FC45}" type="pres">
      <dgm:prSet presAssocID="{33B98932-CBDF-41F6-8CF1-FD000219FA8A}" presName="L2TextContainerWrapper" presStyleCnt="0">
        <dgm:presLayoutVars>
          <dgm:chMax val="0"/>
          <dgm:chPref val="0"/>
          <dgm:bulletEnabled val="1"/>
        </dgm:presLayoutVars>
      </dgm:prSet>
      <dgm:spPr/>
    </dgm:pt>
    <dgm:pt modelId="{6B843A01-96B7-4705-A285-C8808F036AE0}" type="pres">
      <dgm:prSet presAssocID="{33B98932-CBDF-41F6-8CF1-FD000219FA8A}" presName="L2TextContainer" presStyleLbl="bgAccFollowNode1" presStyleIdx="0" presStyleCnt="2"/>
      <dgm:spPr/>
    </dgm:pt>
    <dgm:pt modelId="{DEE0DD89-1BB9-4C4C-82E1-7FE90CC5E0B7}" type="pres">
      <dgm:prSet presAssocID="{33B98932-CBDF-41F6-8CF1-FD000219FA8A}" presName="FlexibleEmptyPlaceHolder" presStyleCnt="0"/>
      <dgm:spPr/>
    </dgm:pt>
    <dgm:pt modelId="{73BECAE9-1CE2-49BD-A04B-E2E1E25EDC15}" type="pres">
      <dgm:prSet presAssocID="{33B98932-CBDF-41F6-8CF1-FD000219FA8A}" presName="ConnectLine" presStyleLbl="alignNode1" presStyleIdx="0" presStyleCnt="2"/>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gm:spPr>
    </dgm:pt>
    <dgm:pt modelId="{E74717CD-550E-42B4-A7B3-D8FDC2EB5517}" type="pres">
      <dgm:prSet presAssocID="{33B98932-CBDF-41F6-8CF1-FD000219FA8A}" presName="ConnectorPoint" presStyleLbl="fgAcc1" presStyleIdx="0" presStyleCnt="2"/>
      <dgm:spPr>
        <a:solidFill>
          <a:schemeClr val="lt1">
            <a:alpha val="90000"/>
            <a:hueOff val="0"/>
            <a:satOff val="0"/>
            <a:lumOff val="0"/>
            <a:alphaOff val="0"/>
          </a:schemeClr>
        </a:solidFill>
        <a:ln w="10795" cap="flat" cmpd="sng" algn="ctr">
          <a:noFill/>
          <a:prstDash val="solid"/>
        </a:ln>
        <a:effectLst/>
      </dgm:spPr>
    </dgm:pt>
    <dgm:pt modelId="{C42A9F70-8439-4417-87B8-493C75190FC9}" type="pres">
      <dgm:prSet presAssocID="{33B98932-CBDF-41F6-8CF1-FD000219FA8A}" presName="EmptyPlaceHolder" presStyleCnt="0"/>
      <dgm:spPr/>
    </dgm:pt>
    <dgm:pt modelId="{FBDEBB74-4E00-48B8-A2F8-673CB0FF0B1E}" type="pres">
      <dgm:prSet presAssocID="{B4E2D4FD-C64C-447D-BFA4-C1E196D4BFFF}" presName="spaceBetweenRectangles" presStyleCnt="0"/>
      <dgm:spPr/>
    </dgm:pt>
    <dgm:pt modelId="{A940A0AC-6041-4C2A-9DE9-4F604F767366}" type="pres">
      <dgm:prSet presAssocID="{E91BDE5E-EB85-45B1-86AE-A9CEDBFDC847}" presName="composite" presStyleCnt="0"/>
      <dgm:spPr/>
    </dgm:pt>
    <dgm:pt modelId="{FF2428B3-AF91-472D-9F0D-C175FF587E01}" type="pres">
      <dgm:prSet presAssocID="{E91BDE5E-EB85-45B1-86AE-A9CEDBFDC847}" presName="L1TextContainer" presStyleLbl="revTx" presStyleIdx="1" presStyleCnt="2">
        <dgm:presLayoutVars>
          <dgm:chMax val="1"/>
          <dgm:chPref val="1"/>
          <dgm:bulletEnabled val="1"/>
        </dgm:presLayoutVars>
      </dgm:prSet>
      <dgm:spPr/>
    </dgm:pt>
    <dgm:pt modelId="{C352EF09-74BB-486F-97FF-9D5F43143DE7}" type="pres">
      <dgm:prSet presAssocID="{E91BDE5E-EB85-45B1-86AE-A9CEDBFDC847}" presName="L2TextContainerWrapper" presStyleCnt="0">
        <dgm:presLayoutVars>
          <dgm:chMax val="0"/>
          <dgm:chPref val="0"/>
          <dgm:bulletEnabled val="1"/>
        </dgm:presLayoutVars>
      </dgm:prSet>
      <dgm:spPr/>
    </dgm:pt>
    <dgm:pt modelId="{D758228A-CC23-40F6-B155-E781848C5F79}" type="pres">
      <dgm:prSet presAssocID="{E91BDE5E-EB85-45B1-86AE-A9CEDBFDC847}" presName="L2TextContainer" presStyleLbl="bgAccFollowNode1" presStyleIdx="1" presStyleCnt="2"/>
      <dgm:spPr/>
    </dgm:pt>
    <dgm:pt modelId="{5FF6DB33-92D5-4C43-8CC3-A150CCFD09AB}" type="pres">
      <dgm:prSet presAssocID="{E91BDE5E-EB85-45B1-86AE-A9CEDBFDC847}" presName="FlexibleEmptyPlaceHolder" presStyleCnt="0"/>
      <dgm:spPr/>
    </dgm:pt>
    <dgm:pt modelId="{539D218E-5E33-4F80-8BB1-6A0344D24FF3}" type="pres">
      <dgm:prSet presAssocID="{E91BDE5E-EB85-45B1-86AE-A9CEDBFDC847}" presName="ConnectLine" presStyleLbl="alignNode1" presStyleIdx="1" presStyleCnt="2"/>
      <dgm:spPr>
        <a:solidFill>
          <a:schemeClr val="accent2">
            <a:hueOff val="362394"/>
            <a:satOff val="-39184"/>
            <a:lumOff val="1961"/>
            <a:alphaOff val="0"/>
          </a:schemeClr>
        </a:solidFill>
        <a:ln w="6350" cap="flat" cmpd="sng" algn="ctr">
          <a:solidFill>
            <a:schemeClr val="accent2">
              <a:hueOff val="362394"/>
              <a:satOff val="-39184"/>
              <a:lumOff val="1961"/>
              <a:alphaOff val="0"/>
            </a:schemeClr>
          </a:solidFill>
          <a:prstDash val="dash"/>
        </a:ln>
        <a:effectLst/>
      </dgm:spPr>
    </dgm:pt>
    <dgm:pt modelId="{6ED1521F-EEB6-448F-800F-4C83343C82EB}" type="pres">
      <dgm:prSet presAssocID="{E91BDE5E-EB85-45B1-86AE-A9CEDBFDC847}" presName="ConnectorPoint" presStyleLbl="fgAcc1" presStyleIdx="1" presStyleCnt="2"/>
      <dgm:spPr>
        <a:solidFill>
          <a:schemeClr val="lt1">
            <a:alpha val="90000"/>
            <a:hueOff val="0"/>
            <a:satOff val="0"/>
            <a:lumOff val="0"/>
            <a:alphaOff val="0"/>
          </a:schemeClr>
        </a:solidFill>
        <a:ln w="10795" cap="flat" cmpd="sng" algn="ctr">
          <a:noFill/>
          <a:prstDash val="solid"/>
        </a:ln>
        <a:effectLst/>
      </dgm:spPr>
    </dgm:pt>
    <dgm:pt modelId="{D54B2B44-B470-4D25-AF14-A0BADF6DE3EC}" type="pres">
      <dgm:prSet presAssocID="{E91BDE5E-EB85-45B1-86AE-A9CEDBFDC847}" presName="EmptyPlaceHolder" presStyleCnt="0"/>
      <dgm:spPr/>
    </dgm:pt>
  </dgm:ptLst>
  <dgm:cxnLst>
    <dgm:cxn modelId="{664A3416-36E2-4A91-A5EF-315A066D398F}" srcId="{33B98932-CBDF-41F6-8CF1-FD000219FA8A}" destId="{794D2EF9-CC8F-4865-ABF0-50AC3DA4176B}" srcOrd="0" destOrd="0" parTransId="{40F87760-C2FA-44BF-A0AC-88FFB74918BC}" sibTransId="{8DB0DF14-45EE-45E9-81AA-F1BDD012E051}"/>
    <dgm:cxn modelId="{0F78EC28-E643-4604-A290-72C3E2FAE831}" type="presOf" srcId="{33B98932-CBDF-41F6-8CF1-FD000219FA8A}" destId="{86F5442E-3559-442F-A743-491DA46D3FE9}" srcOrd="0" destOrd="0" presId="urn:microsoft.com/office/officeart/2017/3/layout/HorizontalPathTimeline"/>
    <dgm:cxn modelId="{6F7FD032-6256-4A5D-886B-06D61D15E509}" type="presOf" srcId="{9310581E-6274-46C8-9F7D-0FD132A7F245}" destId="{D758228A-CC23-40F6-B155-E781848C5F79}" srcOrd="0" destOrd="0" presId="urn:microsoft.com/office/officeart/2017/3/layout/HorizontalPathTimeline"/>
    <dgm:cxn modelId="{463AA336-A951-457E-9A52-906C26AA1D33}" type="presOf" srcId="{794D2EF9-CC8F-4865-ABF0-50AC3DA4176B}" destId="{6B843A01-96B7-4705-A285-C8808F036AE0}" srcOrd="0" destOrd="0" presId="urn:microsoft.com/office/officeart/2017/3/layout/HorizontalPathTimeline"/>
    <dgm:cxn modelId="{2917D038-1175-4910-BEE9-0B85758DA6FA}" type="presOf" srcId="{E91BDE5E-EB85-45B1-86AE-A9CEDBFDC847}" destId="{FF2428B3-AF91-472D-9F0D-C175FF587E01}" srcOrd="0" destOrd="0" presId="urn:microsoft.com/office/officeart/2017/3/layout/HorizontalPathTimeline"/>
    <dgm:cxn modelId="{3BD26389-2DF4-469B-9733-DF40147D9AA4}" srcId="{36AB8C86-EC83-4E92-A91C-B3A4C0600AB8}" destId="{E91BDE5E-EB85-45B1-86AE-A9CEDBFDC847}" srcOrd="1" destOrd="0" parTransId="{10BFEBF8-8610-4F37-94A3-BC6DF9C778D2}" sibTransId="{82BFD45A-1FF9-49D9-9667-B74B327CC555}"/>
    <dgm:cxn modelId="{AC375CB1-CC5B-4A86-AE3A-448351C26827}" type="presOf" srcId="{36AB8C86-EC83-4E92-A91C-B3A4C0600AB8}" destId="{E4A0B6E8-5719-4AFF-A573-794004415ABB}" srcOrd="0" destOrd="0" presId="urn:microsoft.com/office/officeart/2017/3/layout/HorizontalPathTimeline"/>
    <dgm:cxn modelId="{D2E345B9-1817-434E-87AD-F58528F0E329}" srcId="{E91BDE5E-EB85-45B1-86AE-A9CEDBFDC847}" destId="{9310581E-6274-46C8-9F7D-0FD132A7F245}" srcOrd="0" destOrd="0" parTransId="{39E9465C-3E97-4B3A-935E-C0DD5A75044F}" sibTransId="{22295237-32D9-414C-A293-70BCFD317727}"/>
    <dgm:cxn modelId="{2BADF6C3-EAF5-4009-836E-9BD61F72A7EB}" srcId="{36AB8C86-EC83-4E92-A91C-B3A4C0600AB8}" destId="{33B98932-CBDF-41F6-8CF1-FD000219FA8A}" srcOrd="0" destOrd="0" parTransId="{63FEC05F-25BE-4F81-A73F-FA2665031B6C}" sibTransId="{B4E2D4FD-C64C-447D-BFA4-C1E196D4BFFF}"/>
    <dgm:cxn modelId="{FEFB7BC0-F8D0-46F0-B90B-63204469F702}" type="presParOf" srcId="{E4A0B6E8-5719-4AFF-A573-794004415ABB}" destId="{40209BA9-9430-4458-ABBA-7273CEDA6030}" srcOrd="0" destOrd="0" presId="urn:microsoft.com/office/officeart/2017/3/layout/HorizontalPathTimeline"/>
    <dgm:cxn modelId="{CC587205-FEED-4D6A-82C5-17B56A588E9C}" type="presParOf" srcId="{E4A0B6E8-5719-4AFF-A573-794004415ABB}" destId="{9A3A16B3-6E22-480B-9AA4-1D035411F854}" srcOrd="1" destOrd="0" presId="urn:microsoft.com/office/officeart/2017/3/layout/HorizontalPathTimeline"/>
    <dgm:cxn modelId="{57267D5E-5419-4F99-AB3F-390E64C3DB77}" type="presParOf" srcId="{9A3A16B3-6E22-480B-9AA4-1D035411F854}" destId="{C1D98F42-CCAA-4AA9-B995-7EC778BCC8A0}" srcOrd="0" destOrd="0" presId="urn:microsoft.com/office/officeart/2017/3/layout/HorizontalPathTimeline"/>
    <dgm:cxn modelId="{B13C7CA0-BAFF-451C-93E5-B2D11E749561}" type="presParOf" srcId="{C1D98F42-CCAA-4AA9-B995-7EC778BCC8A0}" destId="{86F5442E-3559-442F-A743-491DA46D3FE9}" srcOrd="0" destOrd="0" presId="urn:microsoft.com/office/officeart/2017/3/layout/HorizontalPathTimeline"/>
    <dgm:cxn modelId="{3ADC29E5-F078-45B9-9527-1569E6B6600B}" type="presParOf" srcId="{C1D98F42-CCAA-4AA9-B995-7EC778BCC8A0}" destId="{04328803-C0F6-40EC-9441-C5F8EE05FC45}" srcOrd="1" destOrd="0" presId="urn:microsoft.com/office/officeart/2017/3/layout/HorizontalPathTimeline"/>
    <dgm:cxn modelId="{BA4390E6-0061-4EC3-981B-FA813FF8D976}" type="presParOf" srcId="{04328803-C0F6-40EC-9441-C5F8EE05FC45}" destId="{6B843A01-96B7-4705-A285-C8808F036AE0}" srcOrd="0" destOrd="0" presId="urn:microsoft.com/office/officeart/2017/3/layout/HorizontalPathTimeline"/>
    <dgm:cxn modelId="{5B739D00-AD11-4D47-9A87-3B05D6CD27CA}" type="presParOf" srcId="{04328803-C0F6-40EC-9441-C5F8EE05FC45}" destId="{DEE0DD89-1BB9-4C4C-82E1-7FE90CC5E0B7}" srcOrd="1" destOrd="0" presId="urn:microsoft.com/office/officeart/2017/3/layout/HorizontalPathTimeline"/>
    <dgm:cxn modelId="{8BF54097-7E92-4EEA-B5C8-5E4C373D7646}" type="presParOf" srcId="{C1D98F42-CCAA-4AA9-B995-7EC778BCC8A0}" destId="{73BECAE9-1CE2-49BD-A04B-E2E1E25EDC15}" srcOrd="2" destOrd="0" presId="urn:microsoft.com/office/officeart/2017/3/layout/HorizontalPathTimeline"/>
    <dgm:cxn modelId="{D8333A63-4847-4F4B-8241-0DF230E6E110}" type="presParOf" srcId="{C1D98F42-CCAA-4AA9-B995-7EC778BCC8A0}" destId="{E74717CD-550E-42B4-A7B3-D8FDC2EB5517}" srcOrd="3" destOrd="0" presId="urn:microsoft.com/office/officeart/2017/3/layout/HorizontalPathTimeline"/>
    <dgm:cxn modelId="{A8266107-77BF-45FF-B4A0-23C95D392F83}" type="presParOf" srcId="{C1D98F42-CCAA-4AA9-B995-7EC778BCC8A0}" destId="{C42A9F70-8439-4417-87B8-493C75190FC9}" srcOrd="4" destOrd="0" presId="urn:microsoft.com/office/officeart/2017/3/layout/HorizontalPathTimeline"/>
    <dgm:cxn modelId="{8988553E-CBFF-4096-B37A-BDAC3ACAF6F8}" type="presParOf" srcId="{9A3A16B3-6E22-480B-9AA4-1D035411F854}" destId="{FBDEBB74-4E00-48B8-A2F8-673CB0FF0B1E}" srcOrd="1" destOrd="0" presId="urn:microsoft.com/office/officeart/2017/3/layout/HorizontalPathTimeline"/>
    <dgm:cxn modelId="{2F7510E5-98D5-4D5B-94D5-8AB56197013B}" type="presParOf" srcId="{9A3A16B3-6E22-480B-9AA4-1D035411F854}" destId="{A940A0AC-6041-4C2A-9DE9-4F604F767366}" srcOrd="2" destOrd="0" presId="urn:microsoft.com/office/officeart/2017/3/layout/HorizontalPathTimeline"/>
    <dgm:cxn modelId="{7FB391BA-5506-44F1-80CB-A8DD725F3B42}" type="presParOf" srcId="{A940A0AC-6041-4C2A-9DE9-4F604F767366}" destId="{FF2428B3-AF91-472D-9F0D-C175FF587E01}" srcOrd="0" destOrd="0" presId="urn:microsoft.com/office/officeart/2017/3/layout/HorizontalPathTimeline"/>
    <dgm:cxn modelId="{BD42CC41-EE1F-4B72-A54A-91B192185AB0}" type="presParOf" srcId="{A940A0AC-6041-4C2A-9DE9-4F604F767366}" destId="{C352EF09-74BB-486F-97FF-9D5F43143DE7}" srcOrd="1" destOrd="0" presId="urn:microsoft.com/office/officeart/2017/3/layout/HorizontalPathTimeline"/>
    <dgm:cxn modelId="{6A2D57D4-0535-4B57-B474-3F54F46B1FC9}" type="presParOf" srcId="{C352EF09-74BB-486F-97FF-9D5F43143DE7}" destId="{D758228A-CC23-40F6-B155-E781848C5F79}" srcOrd="0" destOrd="0" presId="urn:microsoft.com/office/officeart/2017/3/layout/HorizontalPathTimeline"/>
    <dgm:cxn modelId="{125DD97F-0E7E-412F-A22A-C7E2E8F27F40}" type="presParOf" srcId="{C352EF09-74BB-486F-97FF-9D5F43143DE7}" destId="{5FF6DB33-92D5-4C43-8CC3-A150CCFD09AB}" srcOrd="1" destOrd="0" presId="urn:microsoft.com/office/officeart/2017/3/layout/HorizontalPathTimeline"/>
    <dgm:cxn modelId="{E31C6021-37A6-4B84-A834-D9A510386506}" type="presParOf" srcId="{A940A0AC-6041-4C2A-9DE9-4F604F767366}" destId="{539D218E-5E33-4F80-8BB1-6A0344D24FF3}" srcOrd="2" destOrd="0" presId="urn:microsoft.com/office/officeart/2017/3/layout/HorizontalPathTimeline"/>
    <dgm:cxn modelId="{E9255B05-9B21-49EA-B6E4-BAC907B8022C}" type="presParOf" srcId="{A940A0AC-6041-4C2A-9DE9-4F604F767366}" destId="{6ED1521F-EEB6-448F-800F-4C83343C82EB}" srcOrd="3" destOrd="0" presId="urn:microsoft.com/office/officeart/2017/3/layout/HorizontalPathTimeline"/>
    <dgm:cxn modelId="{A856CE69-AE36-4889-9DD5-67D236E69F9F}" type="presParOf" srcId="{A940A0AC-6041-4C2A-9DE9-4F604F767366}" destId="{D54B2B44-B470-4D25-AF14-A0BADF6DE3EC}"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1C753-7D42-4A36-A41E-D3A902B5FD9D}">
      <dsp:nvSpPr>
        <dsp:cNvPr id="0" name=""/>
        <dsp:cNvSpPr/>
      </dsp:nvSpPr>
      <dsp:spPr>
        <a:xfrm>
          <a:off x="0" y="6763"/>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7D95A-5AE6-4D38-BA63-AD80CD06979B}">
      <dsp:nvSpPr>
        <dsp:cNvPr id="0" name=""/>
        <dsp:cNvSpPr/>
      </dsp:nvSpPr>
      <dsp:spPr>
        <a:xfrm>
          <a:off x="268086" y="206167"/>
          <a:ext cx="487430" cy="4874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84A05C-7873-46AB-9898-93EF77CE96D4}">
      <dsp:nvSpPr>
        <dsp:cNvPr id="0" name=""/>
        <dsp:cNvSpPr/>
      </dsp:nvSpPr>
      <dsp:spPr>
        <a:xfrm>
          <a:off x="1023604" y="6763"/>
          <a:ext cx="6079944"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dirty="0"/>
            <a:t>Updated Game Description</a:t>
          </a:r>
        </a:p>
      </dsp:txBody>
      <dsp:txXfrm>
        <a:off x="1023604" y="6763"/>
        <a:ext cx="6079944" cy="886237"/>
      </dsp:txXfrm>
    </dsp:sp>
    <dsp:sp modelId="{A412EF7F-E746-4BF8-86AE-AD835D7AB51B}">
      <dsp:nvSpPr>
        <dsp:cNvPr id="0" name=""/>
        <dsp:cNvSpPr/>
      </dsp:nvSpPr>
      <dsp:spPr>
        <a:xfrm>
          <a:off x="0" y="1114560"/>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08A67-F01F-43AE-8F47-E8B2CA60159E}">
      <dsp:nvSpPr>
        <dsp:cNvPr id="0" name=""/>
        <dsp:cNvSpPr/>
      </dsp:nvSpPr>
      <dsp:spPr>
        <a:xfrm>
          <a:off x="268086" y="1313963"/>
          <a:ext cx="487430" cy="4874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8F886D-67B3-4273-A9DC-75C536125DBD}">
      <dsp:nvSpPr>
        <dsp:cNvPr id="0" name=""/>
        <dsp:cNvSpPr/>
      </dsp:nvSpPr>
      <dsp:spPr>
        <a:xfrm>
          <a:off x="1023604" y="1114560"/>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dirty="0"/>
            <a:t>MVP Design and Status</a:t>
          </a:r>
        </a:p>
      </dsp:txBody>
      <dsp:txXfrm>
        <a:off x="1023604" y="1114560"/>
        <a:ext cx="3197047" cy="886237"/>
      </dsp:txXfrm>
    </dsp:sp>
    <dsp:sp modelId="{AC854BC5-E5F0-4FE9-973C-394A75DE91FC}">
      <dsp:nvSpPr>
        <dsp:cNvPr id="0" name=""/>
        <dsp:cNvSpPr/>
      </dsp:nvSpPr>
      <dsp:spPr>
        <a:xfrm>
          <a:off x="4220651" y="1114560"/>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a:t>Tools</a:t>
          </a:r>
        </a:p>
        <a:p>
          <a:pPr marL="0" lvl="0" indent="0" algn="l" defTabSz="488950">
            <a:lnSpc>
              <a:spcPct val="100000"/>
            </a:lnSpc>
            <a:spcBef>
              <a:spcPct val="0"/>
            </a:spcBef>
            <a:spcAft>
              <a:spcPct val="35000"/>
            </a:spcAft>
            <a:buNone/>
          </a:pPr>
          <a:r>
            <a:rPr lang="en-US" sz="1100" kern="1200"/>
            <a:t>Architecture</a:t>
          </a:r>
        </a:p>
        <a:p>
          <a:pPr marL="0" lvl="0" indent="0" algn="l" defTabSz="488950">
            <a:lnSpc>
              <a:spcPct val="100000"/>
            </a:lnSpc>
            <a:spcBef>
              <a:spcPct val="0"/>
            </a:spcBef>
            <a:spcAft>
              <a:spcPct val="35000"/>
            </a:spcAft>
            <a:buNone/>
          </a:pPr>
          <a:r>
            <a:rPr lang="en-US" sz="1100" kern="1200"/>
            <a:t>Feature Overview</a:t>
          </a:r>
        </a:p>
        <a:p>
          <a:pPr marL="0" lvl="0" indent="0" algn="l" defTabSz="488950">
            <a:lnSpc>
              <a:spcPct val="100000"/>
            </a:lnSpc>
            <a:spcBef>
              <a:spcPct val="0"/>
            </a:spcBef>
            <a:spcAft>
              <a:spcPct val="35000"/>
            </a:spcAft>
            <a:buNone/>
          </a:pPr>
          <a:r>
            <a:rPr lang="en-US" sz="1100" kern="1200"/>
            <a:t>Features Status</a:t>
          </a:r>
        </a:p>
      </dsp:txBody>
      <dsp:txXfrm>
        <a:off x="4220651" y="1114560"/>
        <a:ext cx="2882897" cy="886237"/>
      </dsp:txXfrm>
    </dsp:sp>
    <dsp:sp modelId="{0EB2AC09-849E-41B5-BEBA-382DD9B261A8}">
      <dsp:nvSpPr>
        <dsp:cNvPr id="0" name=""/>
        <dsp:cNvSpPr/>
      </dsp:nvSpPr>
      <dsp:spPr>
        <a:xfrm>
          <a:off x="0" y="2222357"/>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A4DEF-48B2-47C8-A9C0-C914BF1600A4}">
      <dsp:nvSpPr>
        <dsp:cNvPr id="0" name=""/>
        <dsp:cNvSpPr/>
      </dsp:nvSpPr>
      <dsp:spPr>
        <a:xfrm>
          <a:off x="268086" y="2421760"/>
          <a:ext cx="487430" cy="4874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46FDB7-D833-439D-89C1-39C59C53C851}">
      <dsp:nvSpPr>
        <dsp:cNvPr id="0" name=""/>
        <dsp:cNvSpPr/>
      </dsp:nvSpPr>
      <dsp:spPr>
        <a:xfrm>
          <a:off x="1023604" y="2222357"/>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a:t>Demo</a:t>
          </a:r>
        </a:p>
      </dsp:txBody>
      <dsp:txXfrm>
        <a:off x="1023604" y="2222357"/>
        <a:ext cx="3197047" cy="886237"/>
      </dsp:txXfrm>
    </dsp:sp>
    <dsp:sp modelId="{D85DABAF-8594-4C17-A192-0BA605F9B12E}">
      <dsp:nvSpPr>
        <dsp:cNvPr id="0" name=""/>
        <dsp:cNvSpPr/>
      </dsp:nvSpPr>
      <dsp:spPr>
        <a:xfrm>
          <a:off x="4220651" y="2222357"/>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a:t>Demo</a:t>
          </a:r>
        </a:p>
        <a:p>
          <a:pPr marL="0" lvl="0" indent="0" algn="l" defTabSz="488950">
            <a:lnSpc>
              <a:spcPct val="100000"/>
            </a:lnSpc>
            <a:spcBef>
              <a:spcPct val="0"/>
            </a:spcBef>
            <a:spcAft>
              <a:spcPct val="35000"/>
            </a:spcAft>
            <a:buNone/>
          </a:pPr>
          <a:r>
            <a:rPr lang="en-US" sz="1100" kern="1200"/>
            <a:t>Project Status</a:t>
          </a:r>
        </a:p>
        <a:p>
          <a:pPr marL="0" lvl="0" indent="0" algn="l" defTabSz="488950">
            <a:lnSpc>
              <a:spcPct val="100000"/>
            </a:lnSpc>
            <a:spcBef>
              <a:spcPct val="0"/>
            </a:spcBef>
            <a:spcAft>
              <a:spcPct val="35000"/>
            </a:spcAft>
            <a:buNone/>
          </a:pPr>
          <a:r>
            <a:rPr lang="en-US" sz="1100" kern="1200"/>
            <a:t>Release Dates</a:t>
          </a:r>
        </a:p>
      </dsp:txBody>
      <dsp:txXfrm>
        <a:off x="4220651" y="2222357"/>
        <a:ext cx="2882897" cy="886237"/>
      </dsp:txXfrm>
    </dsp:sp>
    <dsp:sp modelId="{FC34ACA2-6019-47F6-BD1C-A9688AF6433C}">
      <dsp:nvSpPr>
        <dsp:cNvPr id="0" name=""/>
        <dsp:cNvSpPr/>
      </dsp:nvSpPr>
      <dsp:spPr>
        <a:xfrm>
          <a:off x="0" y="3330154"/>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C5C7C-9CD5-4B25-A2A2-7D26FACB9959}">
      <dsp:nvSpPr>
        <dsp:cNvPr id="0" name=""/>
        <dsp:cNvSpPr/>
      </dsp:nvSpPr>
      <dsp:spPr>
        <a:xfrm>
          <a:off x="268086" y="3529557"/>
          <a:ext cx="487430" cy="4874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67807F-758B-438A-95F0-F58572584524}">
      <dsp:nvSpPr>
        <dsp:cNvPr id="0" name=""/>
        <dsp:cNvSpPr/>
      </dsp:nvSpPr>
      <dsp:spPr>
        <a:xfrm>
          <a:off x="1023604" y="3330154"/>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a:t>Team Scrum Process</a:t>
          </a:r>
        </a:p>
      </dsp:txBody>
      <dsp:txXfrm>
        <a:off x="1023604" y="3330154"/>
        <a:ext cx="3197047" cy="886237"/>
      </dsp:txXfrm>
    </dsp:sp>
    <dsp:sp modelId="{32EB8037-F9F9-4997-9544-8E82BD10F87A}">
      <dsp:nvSpPr>
        <dsp:cNvPr id="0" name=""/>
        <dsp:cNvSpPr/>
      </dsp:nvSpPr>
      <dsp:spPr>
        <a:xfrm>
          <a:off x="4220651" y="3330154"/>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dirty="0"/>
            <a:t>Overview</a:t>
          </a:r>
        </a:p>
        <a:p>
          <a:pPr marL="0" lvl="0" indent="0" algn="l" defTabSz="488950">
            <a:lnSpc>
              <a:spcPct val="100000"/>
            </a:lnSpc>
            <a:spcBef>
              <a:spcPct val="0"/>
            </a:spcBef>
            <a:spcAft>
              <a:spcPct val="35000"/>
            </a:spcAft>
            <a:buNone/>
          </a:pPr>
          <a:r>
            <a:rPr lang="en-US" sz="1100" kern="1200" dirty="0"/>
            <a:t>Sprint Summary</a:t>
          </a:r>
        </a:p>
        <a:p>
          <a:pPr marL="0" lvl="0" indent="0" algn="l" defTabSz="488950">
            <a:lnSpc>
              <a:spcPct val="100000"/>
            </a:lnSpc>
            <a:spcBef>
              <a:spcPct val="0"/>
            </a:spcBef>
            <a:spcAft>
              <a:spcPct val="35000"/>
            </a:spcAft>
            <a:buNone/>
          </a:pPr>
          <a:r>
            <a:rPr lang="en-US" sz="1100" kern="1200"/>
            <a:t>Scrum Adjustments</a:t>
          </a:r>
        </a:p>
      </dsp:txBody>
      <dsp:txXfrm>
        <a:off x="4220651" y="3330154"/>
        <a:ext cx="2882897" cy="886237"/>
      </dsp:txXfrm>
    </dsp:sp>
    <dsp:sp modelId="{AB0B2AB2-BCB9-42D7-B29E-04E4CE88FA94}">
      <dsp:nvSpPr>
        <dsp:cNvPr id="0" name=""/>
        <dsp:cNvSpPr/>
      </dsp:nvSpPr>
      <dsp:spPr>
        <a:xfrm>
          <a:off x="0" y="4437950"/>
          <a:ext cx="7104549" cy="886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656B39-1108-4C1B-82A5-7E6C5D3D1B9F}">
      <dsp:nvSpPr>
        <dsp:cNvPr id="0" name=""/>
        <dsp:cNvSpPr/>
      </dsp:nvSpPr>
      <dsp:spPr>
        <a:xfrm>
          <a:off x="268086" y="4637354"/>
          <a:ext cx="487430" cy="4874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E9F111-2BF8-41CF-87F3-39A74D097902}">
      <dsp:nvSpPr>
        <dsp:cNvPr id="0" name=""/>
        <dsp:cNvSpPr/>
      </dsp:nvSpPr>
      <dsp:spPr>
        <a:xfrm>
          <a:off x="1023604" y="4437950"/>
          <a:ext cx="319704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844550">
            <a:lnSpc>
              <a:spcPct val="100000"/>
            </a:lnSpc>
            <a:spcBef>
              <a:spcPct val="0"/>
            </a:spcBef>
            <a:spcAft>
              <a:spcPct val="35000"/>
            </a:spcAft>
            <a:buNone/>
          </a:pPr>
          <a:r>
            <a:rPr lang="en-US" sz="1900" kern="1200"/>
            <a:t>Learnings</a:t>
          </a:r>
        </a:p>
      </dsp:txBody>
      <dsp:txXfrm>
        <a:off x="1023604" y="4437950"/>
        <a:ext cx="3197047" cy="886237"/>
      </dsp:txXfrm>
    </dsp:sp>
    <dsp:sp modelId="{798AE200-BFDE-4174-8393-EB8C93D49BE0}">
      <dsp:nvSpPr>
        <dsp:cNvPr id="0" name=""/>
        <dsp:cNvSpPr/>
      </dsp:nvSpPr>
      <dsp:spPr>
        <a:xfrm>
          <a:off x="4220651" y="4437950"/>
          <a:ext cx="2882897" cy="886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93" tIns="93793" rIns="93793" bIns="93793" numCol="1" spcCol="1270" anchor="ctr" anchorCtr="0">
          <a:noAutofit/>
        </a:bodyPr>
        <a:lstStyle/>
        <a:p>
          <a:pPr marL="0" lvl="0" indent="0" algn="l" defTabSz="488950">
            <a:lnSpc>
              <a:spcPct val="100000"/>
            </a:lnSpc>
            <a:spcBef>
              <a:spcPct val="0"/>
            </a:spcBef>
            <a:spcAft>
              <a:spcPct val="35000"/>
            </a:spcAft>
            <a:buNone/>
          </a:pPr>
          <a:r>
            <a:rPr lang="en-US" sz="1100" kern="1200"/>
            <a:t>Technical</a:t>
          </a:r>
        </a:p>
        <a:p>
          <a:pPr marL="0" lvl="0" indent="0" algn="l" defTabSz="488950">
            <a:lnSpc>
              <a:spcPct val="100000"/>
            </a:lnSpc>
            <a:spcBef>
              <a:spcPct val="0"/>
            </a:spcBef>
            <a:spcAft>
              <a:spcPct val="35000"/>
            </a:spcAft>
            <a:buNone/>
          </a:pPr>
          <a:r>
            <a:rPr lang="en-US" sz="1100" kern="1200"/>
            <a:t>Team</a:t>
          </a:r>
        </a:p>
      </dsp:txBody>
      <dsp:txXfrm>
        <a:off x="4220651" y="4437950"/>
        <a:ext cx="2882897" cy="886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64BD2-ED78-4646-BFEF-E64AE0C1251E}">
      <dsp:nvSpPr>
        <dsp:cNvPr id="0" name=""/>
        <dsp:cNvSpPr/>
      </dsp:nvSpPr>
      <dsp:spPr>
        <a:xfrm>
          <a:off x="0" y="138321"/>
          <a:ext cx="7728267" cy="110331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Procedurally Generated World</a:t>
          </a:r>
        </a:p>
      </dsp:txBody>
      <dsp:txXfrm>
        <a:off x="53859" y="192180"/>
        <a:ext cx="7620549" cy="995592"/>
      </dsp:txXfrm>
    </dsp:sp>
    <dsp:sp modelId="{F7058FA6-2116-46C6-A09A-743AC7D55F13}">
      <dsp:nvSpPr>
        <dsp:cNvPr id="0" name=""/>
        <dsp:cNvSpPr/>
      </dsp:nvSpPr>
      <dsp:spPr>
        <a:xfrm>
          <a:off x="0" y="1374111"/>
          <a:ext cx="7728267" cy="1103310"/>
        </a:xfrm>
        <a:prstGeom prst="roundRect">
          <a:avLst/>
        </a:prstGeom>
        <a:solidFill>
          <a:schemeClr val="accent5">
            <a:hueOff val="10262"/>
            <a:satOff val="0"/>
            <a:lumOff val="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The Corruption</a:t>
          </a:r>
        </a:p>
      </dsp:txBody>
      <dsp:txXfrm>
        <a:off x="53859" y="1427970"/>
        <a:ext cx="7620549" cy="995592"/>
      </dsp:txXfrm>
    </dsp:sp>
    <dsp:sp modelId="{0093E54B-3CFA-4553-B4D9-BCAC8DD292CF}">
      <dsp:nvSpPr>
        <dsp:cNvPr id="0" name=""/>
        <dsp:cNvSpPr/>
      </dsp:nvSpPr>
      <dsp:spPr>
        <a:xfrm>
          <a:off x="0" y="2609901"/>
          <a:ext cx="7728267" cy="1103310"/>
        </a:xfrm>
        <a:prstGeom prst="roundRect">
          <a:avLst/>
        </a:prstGeom>
        <a:solidFill>
          <a:schemeClr val="accent5">
            <a:hueOff val="20525"/>
            <a:satOff val="-1"/>
            <a:lumOff val="82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Unit Movement and Combat</a:t>
          </a:r>
        </a:p>
      </dsp:txBody>
      <dsp:txXfrm>
        <a:off x="53859" y="2663760"/>
        <a:ext cx="7620549" cy="995592"/>
      </dsp:txXfrm>
    </dsp:sp>
    <dsp:sp modelId="{C1D96F05-AD74-4114-B19D-BE5AA80454E8}">
      <dsp:nvSpPr>
        <dsp:cNvPr id="0" name=""/>
        <dsp:cNvSpPr/>
      </dsp:nvSpPr>
      <dsp:spPr>
        <a:xfrm>
          <a:off x="0" y="3845692"/>
          <a:ext cx="7728267" cy="1103310"/>
        </a:xfrm>
        <a:prstGeom prst="roundRect">
          <a:avLst/>
        </a:prstGeom>
        <a:solidFill>
          <a:schemeClr val="accent5">
            <a:hueOff val="30787"/>
            <a:satOff val="-1"/>
            <a:lumOff val="1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Deployable Structures</a:t>
          </a:r>
        </a:p>
      </dsp:txBody>
      <dsp:txXfrm>
        <a:off x="53859" y="3899551"/>
        <a:ext cx="7620549" cy="99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55192-203C-404A-8FCA-1AB78DB55D06}">
      <dsp:nvSpPr>
        <dsp:cNvPr id="0" name=""/>
        <dsp:cNvSpPr/>
      </dsp:nvSpPr>
      <dsp:spPr>
        <a:xfrm>
          <a:off x="0" y="298206"/>
          <a:ext cx="7293610" cy="85680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54076"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Voxel Based World with natural island generation   - - - - COMPLETE </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and resources placed randomly on world  - - - - TODO </a:t>
          </a:r>
        </a:p>
      </dsp:txBody>
      <dsp:txXfrm>
        <a:off x="0" y="298206"/>
        <a:ext cx="7293610" cy="856800"/>
      </dsp:txXfrm>
    </dsp:sp>
    <dsp:sp modelId="{17B3B3CC-9C9F-4834-8E33-6582735F35BE}">
      <dsp:nvSpPr>
        <dsp:cNvPr id="0" name=""/>
        <dsp:cNvSpPr/>
      </dsp:nvSpPr>
      <dsp:spPr>
        <a:xfrm>
          <a:off x="364680" y="47286"/>
          <a:ext cx="5105527" cy="50184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55650">
            <a:lnSpc>
              <a:spcPct val="90000"/>
            </a:lnSpc>
            <a:spcBef>
              <a:spcPct val="0"/>
            </a:spcBef>
            <a:spcAft>
              <a:spcPct val="35000"/>
            </a:spcAft>
            <a:buNone/>
          </a:pPr>
          <a:r>
            <a:rPr lang="en-US" sz="1700" kern="1200" dirty="0"/>
            <a:t>Procedurally Generated World</a:t>
          </a:r>
        </a:p>
      </dsp:txBody>
      <dsp:txXfrm>
        <a:off x="389178" y="71784"/>
        <a:ext cx="5056531" cy="452844"/>
      </dsp:txXfrm>
    </dsp:sp>
    <dsp:sp modelId="{97FB27BD-37AB-490E-A7F5-D3AD76B1BF92}">
      <dsp:nvSpPr>
        <dsp:cNvPr id="0" name=""/>
        <dsp:cNvSpPr/>
      </dsp:nvSpPr>
      <dsp:spPr>
        <a:xfrm>
          <a:off x="0" y="1497726"/>
          <a:ext cx="7293610" cy="1097775"/>
        </a:xfrm>
        <a:prstGeom prst="rect">
          <a:avLst/>
        </a:prstGeom>
        <a:solidFill>
          <a:schemeClr val="lt1">
            <a:alpha val="90000"/>
            <a:hueOff val="0"/>
            <a:satOff val="0"/>
            <a:lumOff val="0"/>
            <a:alphaOff val="0"/>
          </a:schemeClr>
        </a:solidFill>
        <a:ln w="10795" cap="flat" cmpd="sng" algn="ctr">
          <a:solidFill>
            <a:schemeClr val="accent5">
              <a:hueOff val="10262"/>
              <a:satOff val="0"/>
              <a:lumOff val="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54076"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Corruption spreads across the map - - - - - - - - - - - - - TODO </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Enemies spawn from corruption and attack the player - - - - TODO</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Player can push the corruption back - - - - - - - - - - - - TODO</a:t>
          </a:r>
        </a:p>
      </dsp:txBody>
      <dsp:txXfrm>
        <a:off x="0" y="1497726"/>
        <a:ext cx="7293610" cy="1097775"/>
      </dsp:txXfrm>
    </dsp:sp>
    <dsp:sp modelId="{6C6F32D7-92D9-429C-A353-2ADFBC273E7D}">
      <dsp:nvSpPr>
        <dsp:cNvPr id="0" name=""/>
        <dsp:cNvSpPr/>
      </dsp:nvSpPr>
      <dsp:spPr>
        <a:xfrm>
          <a:off x="364680" y="1246806"/>
          <a:ext cx="5105527" cy="501840"/>
        </a:xfrm>
        <a:prstGeom prst="roundRect">
          <a:avLst/>
        </a:prstGeom>
        <a:solidFill>
          <a:schemeClr val="accent5">
            <a:hueOff val="10262"/>
            <a:satOff val="0"/>
            <a:lumOff val="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55650">
            <a:lnSpc>
              <a:spcPct val="90000"/>
            </a:lnSpc>
            <a:spcBef>
              <a:spcPct val="0"/>
            </a:spcBef>
            <a:spcAft>
              <a:spcPct val="35000"/>
            </a:spcAft>
            <a:buNone/>
          </a:pPr>
          <a:r>
            <a:rPr lang="en-US" sz="1700" kern="1200" dirty="0"/>
            <a:t>The Corruption</a:t>
          </a:r>
        </a:p>
      </dsp:txBody>
      <dsp:txXfrm>
        <a:off x="389178" y="1271304"/>
        <a:ext cx="5056531" cy="452844"/>
      </dsp:txXfrm>
    </dsp:sp>
    <dsp:sp modelId="{6416D6DC-4BAC-4A4C-AA00-C64621A05601}">
      <dsp:nvSpPr>
        <dsp:cNvPr id="0" name=""/>
        <dsp:cNvSpPr/>
      </dsp:nvSpPr>
      <dsp:spPr>
        <a:xfrm>
          <a:off x="0" y="2938221"/>
          <a:ext cx="7293610" cy="856800"/>
        </a:xfrm>
        <a:prstGeom prst="rect">
          <a:avLst/>
        </a:prstGeom>
        <a:solidFill>
          <a:schemeClr val="lt1">
            <a:alpha val="90000"/>
            <a:hueOff val="0"/>
            <a:satOff val="0"/>
            <a:lumOff val="0"/>
            <a:alphaOff val="0"/>
          </a:schemeClr>
        </a:solidFill>
        <a:ln w="10795" cap="flat" cmpd="sng" algn="ctr">
          <a:solidFill>
            <a:schemeClr val="accent5">
              <a:hueOff val="20525"/>
              <a:satOff val="-1"/>
              <a:lumOff val="8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54076"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Units can reach their target while avoiding obstacles - - - COMPLETE</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Units can engage in melee or ranged combat  - - - - - - - - IN PROGRESS</a:t>
          </a:r>
        </a:p>
      </dsp:txBody>
      <dsp:txXfrm>
        <a:off x="0" y="2938221"/>
        <a:ext cx="7293610" cy="856800"/>
      </dsp:txXfrm>
    </dsp:sp>
    <dsp:sp modelId="{7327F98F-6F38-48C5-8EB4-372C489A294E}">
      <dsp:nvSpPr>
        <dsp:cNvPr id="0" name=""/>
        <dsp:cNvSpPr/>
      </dsp:nvSpPr>
      <dsp:spPr>
        <a:xfrm>
          <a:off x="364680" y="2687302"/>
          <a:ext cx="5105527" cy="501840"/>
        </a:xfrm>
        <a:prstGeom prst="roundRect">
          <a:avLst/>
        </a:prstGeom>
        <a:solidFill>
          <a:schemeClr val="accent5">
            <a:hueOff val="20525"/>
            <a:satOff val="-1"/>
            <a:lumOff val="82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55650">
            <a:lnSpc>
              <a:spcPct val="90000"/>
            </a:lnSpc>
            <a:spcBef>
              <a:spcPct val="0"/>
            </a:spcBef>
            <a:spcAft>
              <a:spcPct val="35000"/>
            </a:spcAft>
            <a:buNone/>
          </a:pPr>
          <a:r>
            <a:rPr lang="en-US" sz="1700" kern="1200" dirty="0"/>
            <a:t>Unit Movement and Combat</a:t>
          </a:r>
        </a:p>
      </dsp:txBody>
      <dsp:txXfrm>
        <a:off x="389178" y="2711800"/>
        <a:ext cx="5056531" cy="452844"/>
      </dsp:txXfrm>
    </dsp:sp>
    <dsp:sp modelId="{155A17EF-1C12-4C5A-BE52-5E44411260D6}">
      <dsp:nvSpPr>
        <dsp:cNvPr id="0" name=""/>
        <dsp:cNvSpPr/>
      </dsp:nvSpPr>
      <dsp:spPr>
        <a:xfrm>
          <a:off x="0" y="4137741"/>
          <a:ext cx="7293610" cy="856800"/>
        </a:xfrm>
        <a:prstGeom prst="rect">
          <a:avLst/>
        </a:prstGeom>
        <a:solidFill>
          <a:schemeClr val="lt1">
            <a:alpha val="90000"/>
            <a:hueOff val="0"/>
            <a:satOff val="0"/>
            <a:lumOff val="0"/>
            <a:alphaOff val="0"/>
          </a:schemeClr>
        </a:solidFill>
        <a:ln w="10795" cap="flat" cmpd="sng" algn="ctr">
          <a:solidFill>
            <a:schemeClr val="accent5">
              <a:hueOff val="30787"/>
              <a:satOff val="-1"/>
              <a:lumOff val="1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6065" tIns="354076" rIns="56606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can be built and placed by the player  - - - - - COMPLETE</a:t>
          </a:r>
        </a:p>
        <a:p>
          <a:pPr marL="114300" lvl="1" indent="-114300" algn="l" defTabSz="622300">
            <a:lnSpc>
              <a:spcPct val="90000"/>
            </a:lnSpc>
            <a:spcBef>
              <a:spcPct val="0"/>
            </a:spcBef>
            <a:spcAft>
              <a:spcPct val="15000"/>
            </a:spcAft>
            <a:buChar char="•"/>
          </a:pPr>
          <a:r>
            <a:rPr lang="en-US" sz="1400" kern="1200" spc="-150" dirty="0">
              <a:latin typeface="Cascadia Code SemiBold" panose="020B0609020000020004" pitchFamily="49" charset="0"/>
              <a:cs typeface="Cascadia Code SemiBold" panose="020B0609020000020004" pitchFamily="49" charset="0"/>
            </a:rPr>
            <a:t>Structures can produce units and research upgrades  - - - - IN PROGRESS</a:t>
          </a:r>
        </a:p>
      </dsp:txBody>
      <dsp:txXfrm>
        <a:off x="0" y="4137741"/>
        <a:ext cx="7293610" cy="856800"/>
      </dsp:txXfrm>
    </dsp:sp>
    <dsp:sp modelId="{83F4337F-9A3E-4810-BA32-BDC5E8D7C72E}">
      <dsp:nvSpPr>
        <dsp:cNvPr id="0" name=""/>
        <dsp:cNvSpPr/>
      </dsp:nvSpPr>
      <dsp:spPr>
        <a:xfrm>
          <a:off x="364680" y="3886821"/>
          <a:ext cx="5105527" cy="501840"/>
        </a:xfrm>
        <a:prstGeom prst="roundRect">
          <a:avLst/>
        </a:prstGeom>
        <a:solidFill>
          <a:schemeClr val="accent5">
            <a:hueOff val="30787"/>
            <a:satOff val="-1"/>
            <a:lumOff val="1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977" tIns="0" rIns="192977" bIns="0" numCol="1" spcCol="1270" anchor="ctr" anchorCtr="0">
          <a:noAutofit/>
        </a:bodyPr>
        <a:lstStyle/>
        <a:p>
          <a:pPr marL="0" lvl="0" indent="0" algn="l" defTabSz="755650">
            <a:lnSpc>
              <a:spcPct val="90000"/>
            </a:lnSpc>
            <a:spcBef>
              <a:spcPct val="0"/>
            </a:spcBef>
            <a:spcAft>
              <a:spcPct val="35000"/>
            </a:spcAft>
            <a:buNone/>
          </a:pPr>
          <a:r>
            <a:rPr lang="en-US" sz="1700" kern="1200" dirty="0"/>
            <a:t>Deployable Structures</a:t>
          </a:r>
        </a:p>
      </dsp:txBody>
      <dsp:txXfrm>
        <a:off x="389178" y="3911319"/>
        <a:ext cx="5056531"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5FBCA-5A48-46D6-B590-DFE2C99EFF3E}">
      <dsp:nvSpPr>
        <dsp:cNvPr id="0" name=""/>
        <dsp:cNvSpPr/>
      </dsp:nvSpPr>
      <dsp:spPr>
        <a:xfrm>
          <a:off x="0" y="511822"/>
          <a:ext cx="7728267" cy="45360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9799" tIns="666496" rIns="599799"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a:t>Week 1 – Completing Assigned Tasks</a:t>
          </a:r>
        </a:p>
        <a:p>
          <a:pPr marL="571500" lvl="2" indent="-285750" algn="l" defTabSz="1422400">
            <a:lnSpc>
              <a:spcPct val="90000"/>
            </a:lnSpc>
            <a:spcBef>
              <a:spcPct val="0"/>
            </a:spcBef>
            <a:spcAft>
              <a:spcPct val="15000"/>
            </a:spcAft>
            <a:buChar char="•"/>
          </a:pPr>
          <a:r>
            <a:rPr lang="en-US" sz="3200" kern="1200"/>
            <a:t>Add new features</a:t>
          </a:r>
        </a:p>
        <a:p>
          <a:pPr marL="571500" lvl="2" indent="-285750" algn="l" defTabSz="1422400">
            <a:lnSpc>
              <a:spcPct val="90000"/>
            </a:lnSpc>
            <a:spcBef>
              <a:spcPct val="0"/>
            </a:spcBef>
            <a:spcAft>
              <a:spcPct val="15000"/>
            </a:spcAft>
            <a:buChar char="•"/>
          </a:pPr>
          <a:r>
            <a:rPr lang="en-US" sz="3200" kern="1200"/>
            <a:t>Fix old bugs</a:t>
          </a:r>
        </a:p>
        <a:p>
          <a:pPr marL="285750" lvl="1" indent="-285750" algn="l" defTabSz="1422400">
            <a:lnSpc>
              <a:spcPct val="90000"/>
            </a:lnSpc>
            <a:spcBef>
              <a:spcPct val="0"/>
            </a:spcBef>
            <a:spcAft>
              <a:spcPct val="15000"/>
            </a:spcAft>
            <a:buChar char="•"/>
          </a:pPr>
          <a:r>
            <a:rPr lang="en-US" sz="3200" kern="1200"/>
            <a:t>Week 2 – Reviewing and merging </a:t>
          </a:r>
        </a:p>
        <a:p>
          <a:pPr marL="571500" lvl="2" indent="-285750" algn="l" defTabSz="1422400">
            <a:lnSpc>
              <a:spcPct val="90000"/>
            </a:lnSpc>
            <a:spcBef>
              <a:spcPct val="0"/>
            </a:spcBef>
            <a:spcAft>
              <a:spcPct val="15000"/>
            </a:spcAft>
            <a:buChar char="•"/>
          </a:pPr>
          <a:r>
            <a:rPr lang="en-US" sz="3200" kern="1200"/>
            <a:t>Code Reviews</a:t>
          </a:r>
        </a:p>
        <a:p>
          <a:pPr marL="571500" lvl="2" indent="-285750" algn="l" defTabSz="1422400">
            <a:lnSpc>
              <a:spcPct val="90000"/>
            </a:lnSpc>
            <a:spcBef>
              <a:spcPct val="0"/>
            </a:spcBef>
            <a:spcAft>
              <a:spcPct val="15000"/>
            </a:spcAft>
            <a:buChar char="•"/>
          </a:pPr>
          <a:r>
            <a:rPr lang="en-US" sz="3200" kern="1200"/>
            <a:t>Merging into Development branch</a:t>
          </a:r>
        </a:p>
        <a:p>
          <a:pPr marL="571500" lvl="2" indent="-285750" algn="l" defTabSz="1422400">
            <a:lnSpc>
              <a:spcPct val="90000"/>
            </a:lnSpc>
            <a:spcBef>
              <a:spcPct val="0"/>
            </a:spcBef>
            <a:spcAft>
              <a:spcPct val="15000"/>
            </a:spcAft>
            <a:buChar char="•"/>
          </a:pPr>
          <a:r>
            <a:rPr lang="en-US" sz="3200" kern="1200"/>
            <a:t>Fix new bugs</a:t>
          </a:r>
        </a:p>
      </dsp:txBody>
      <dsp:txXfrm>
        <a:off x="0" y="511822"/>
        <a:ext cx="7728267" cy="4536000"/>
      </dsp:txXfrm>
    </dsp:sp>
    <dsp:sp modelId="{9C3D256F-332D-48E5-9BE5-5A277295D484}">
      <dsp:nvSpPr>
        <dsp:cNvPr id="0" name=""/>
        <dsp:cNvSpPr/>
      </dsp:nvSpPr>
      <dsp:spPr>
        <a:xfrm>
          <a:off x="386413" y="39501"/>
          <a:ext cx="5409786" cy="9446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77" tIns="0" rIns="204477" bIns="0" numCol="1" spcCol="1270" anchor="ctr" anchorCtr="0">
          <a:noAutofit/>
        </a:bodyPr>
        <a:lstStyle/>
        <a:p>
          <a:pPr marL="0" lvl="0" indent="0" algn="l" defTabSz="1422400">
            <a:lnSpc>
              <a:spcPct val="90000"/>
            </a:lnSpc>
            <a:spcBef>
              <a:spcPct val="0"/>
            </a:spcBef>
            <a:spcAft>
              <a:spcPct val="35000"/>
            </a:spcAft>
            <a:buNone/>
          </a:pPr>
          <a:r>
            <a:rPr lang="en-US" sz="3200" u="sng" kern="1200"/>
            <a:t>2-week sprints</a:t>
          </a:r>
          <a:endParaRPr lang="en-US" sz="3200" kern="1200"/>
        </a:p>
      </dsp:txBody>
      <dsp:txXfrm>
        <a:off x="432527" y="85615"/>
        <a:ext cx="5317558" cy="8524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69226-BE37-4864-B128-2424E0D18C4B}">
      <dsp:nvSpPr>
        <dsp:cNvPr id="0" name=""/>
        <dsp:cNvSpPr/>
      </dsp:nvSpPr>
      <dsp:spPr>
        <a:xfrm>
          <a:off x="0" y="35361"/>
          <a:ext cx="7728267" cy="9594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Sprint Length Adjustments</a:t>
          </a:r>
        </a:p>
      </dsp:txBody>
      <dsp:txXfrm>
        <a:off x="46834" y="82195"/>
        <a:ext cx="7634599" cy="865732"/>
      </dsp:txXfrm>
    </dsp:sp>
    <dsp:sp modelId="{1896511F-6A27-4F8F-8DB4-FBA9917FB49A}">
      <dsp:nvSpPr>
        <dsp:cNvPr id="0" name=""/>
        <dsp:cNvSpPr/>
      </dsp:nvSpPr>
      <dsp:spPr>
        <a:xfrm>
          <a:off x="0" y="994761"/>
          <a:ext cx="7728267" cy="405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372"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a:t>Started project with 2-week sprints meeting 2 times a week</a:t>
          </a:r>
        </a:p>
        <a:p>
          <a:pPr marL="571500" lvl="2" indent="-285750" algn="l" defTabSz="1377950">
            <a:lnSpc>
              <a:spcPct val="90000"/>
            </a:lnSpc>
            <a:spcBef>
              <a:spcPct val="0"/>
            </a:spcBef>
            <a:spcAft>
              <a:spcPct val="20000"/>
            </a:spcAft>
            <a:buChar char="•"/>
          </a:pPr>
          <a:r>
            <a:rPr lang="en-US" sz="3100" kern="1200"/>
            <a:t>Too long for keeping people on track</a:t>
          </a:r>
        </a:p>
        <a:p>
          <a:pPr marL="285750" lvl="1" indent="-285750" algn="l" defTabSz="1377950">
            <a:lnSpc>
              <a:spcPct val="90000"/>
            </a:lnSpc>
            <a:spcBef>
              <a:spcPct val="0"/>
            </a:spcBef>
            <a:spcAft>
              <a:spcPct val="20000"/>
            </a:spcAft>
            <a:buChar char="•"/>
          </a:pPr>
          <a:r>
            <a:rPr lang="en-US" sz="3100" kern="1200"/>
            <a:t>moved to 1-week sprints meeting 2 times</a:t>
          </a:r>
        </a:p>
        <a:p>
          <a:pPr marL="571500" lvl="2" indent="-285750" algn="l" defTabSz="1377950">
            <a:lnSpc>
              <a:spcPct val="90000"/>
            </a:lnSpc>
            <a:spcBef>
              <a:spcPct val="0"/>
            </a:spcBef>
            <a:spcAft>
              <a:spcPct val="20000"/>
            </a:spcAft>
            <a:buChar char="•"/>
          </a:pPr>
          <a:r>
            <a:rPr lang="en-US" sz="3100" kern="1200"/>
            <a:t>Higher pressure, but lacked review time</a:t>
          </a:r>
        </a:p>
        <a:p>
          <a:pPr marL="285750" lvl="1" indent="-285750" algn="l" defTabSz="1377950">
            <a:lnSpc>
              <a:spcPct val="90000"/>
            </a:lnSpc>
            <a:spcBef>
              <a:spcPct val="0"/>
            </a:spcBef>
            <a:spcAft>
              <a:spcPct val="20000"/>
            </a:spcAft>
            <a:buChar char="•"/>
          </a:pPr>
          <a:r>
            <a:rPr lang="en-US" sz="3100" kern="1200"/>
            <a:t>Moved back to 2-week sprints with daily meetings</a:t>
          </a:r>
        </a:p>
        <a:p>
          <a:pPr marL="571500" lvl="2" indent="-285750" algn="l" defTabSz="1377950">
            <a:lnSpc>
              <a:spcPct val="90000"/>
            </a:lnSpc>
            <a:spcBef>
              <a:spcPct val="0"/>
            </a:spcBef>
            <a:spcAft>
              <a:spcPct val="20000"/>
            </a:spcAft>
            <a:buChar char="•"/>
          </a:pPr>
          <a:r>
            <a:rPr lang="en-US" sz="3100" kern="1200"/>
            <a:t>High pressure, but allows for review time</a:t>
          </a:r>
        </a:p>
      </dsp:txBody>
      <dsp:txXfrm>
        <a:off x="0" y="994761"/>
        <a:ext cx="7728267" cy="4057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CCAE8-B7B3-49DB-ADFE-44BC115B6B0A}">
      <dsp:nvSpPr>
        <dsp:cNvPr id="0" name=""/>
        <dsp:cNvSpPr/>
      </dsp:nvSpPr>
      <dsp:spPr>
        <a:xfrm>
          <a:off x="1129" y="985420"/>
          <a:ext cx="1243265" cy="1243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24B4F4-87FB-4013-86A8-FFA3A66C21E5}">
      <dsp:nvSpPr>
        <dsp:cNvPr id="0" name=""/>
        <dsp:cNvSpPr/>
      </dsp:nvSpPr>
      <dsp:spPr>
        <a:xfrm>
          <a:off x="1129" y="2362695"/>
          <a:ext cx="3552187" cy="532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dirty="0"/>
            <a:t>Team Management</a:t>
          </a:r>
        </a:p>
      </dsp:txBody>
      <dsp:txXfrm>
        <a:off x="1129" y="2362695"/>
        <a:ext cx="3552187" cy="532828"/>
      </dsp:txXfrm>
    </dsp:sp>
    <dsp:sp modelId="{122C84EC-23C9-46E5-B095-04A9BFE9A202}">
      <dsp:nvSpPr>
        <dsp:cNvPr id="0" name=""/>
        <dsp:cNvSpPr/>
      </dsp:nvSpPr>
      <dsp:spPr>
        <a:xfrm>
          <a:off x="1129" y="2957852"/>
          <a:ext cx="3552187" cy="1144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How we handled it</a:t>
          </a:r>
          <a:endParaRPr lang="en-US" sz="1400" kern="1200" dirty="0"/>
        </a:p>
        <a:p>
          <a:pPr marL="114300" lvl="1" indent="-114300" algn="l" defTabSz="622300">
            <a:lnSpc>
              <a:spcPct val="90000"/>
            </a:lnSpc>
            <a:spcBef>
              <a:spcPct val="0"/>
            </a:spcBef>
            <a:spcAft>
              <a:spcPct val="15000"/>
            </a:spcAft>
            <a:buChar char="•"/>
          </a:pPr>
          <a:r>
            <a:rPr lang="en-US" sz="1400" kern="1200" dirty="0"/>
            <a:t>Daily Meetings</a:t>
          </a:r>
        </a:p>
        <a:p>
          <a:pPr marL="114300" lvl="1" indent="-114300" algn="l" defTabSz="622300">
            <a:lnSpc>
              <a:spcPct val="90000"/>
            </a:lnSpc>
            <a:spcBef>
              <a:spcPct val="0"/>
            </a:spcBef>
            <a:spcAft>
              <a:spcPct val="15000"/>
            </a:spcAft>
            <a:buChar char="•"/>
          </a:pPr>
          <a:r>
            <a:rPr lang="en-US" sz="1400" kern="1200"/>
            <a:t>Attendance Tracking</a:t>
          </a:r>
        </a:p>
        <a:p>
          <a:pPr marL="114300" lvl="1" indent="-114300" algn="l" defTabSz="622300">
            <a:lnSpc>
              <a:spcPct val="90000"/>
            </a:lnSpc>
            <a:spcBef>
              <a:spcPct val="0"/>
            </a:spcBef>
            <a:spcAft>
              <a:spcPct val="15000"/>
            </a:spcAft>
            <a:buChar char="•"/>
          </a:pPr>
          <a:r>
            <a:rPr lang="en-US" sz="1400" kern="1200"/>
            <a:t>Reviewing Tasks daily</a:t>
          </a:r>
        </a:p>
      </dsp:txBody>
      <dsp:txXfrm>
        <a:off x="1129" y="2957852"/>
        <a:ext cx="3552187" cy="1144050"/>
      </dsp:txXfrm>
    </dsp:sp>
    <dsp:sp modelId="{310F196B-3EB3-4CB8-A467-C7F00A885035}">
      <dsp:nvSpPr>
        <dsp:cNvPr id="0" name=""/>
        <dsp:cNvSpPr/>
      </dsp:nvSpPr>
      <dsp:spPr>
        <a:xfrm>
          <a:off x="4174949" y="985420"/>
          <a:ext cx="1243265" cy="1243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D2CFF7-7193-4BA8-A9ED-8D8BE2B74725}">
      <dsp:nvSpPr>
        <dsp:cNvPr id="0" name=""/>
        <dsp:cNvSpPr/>
      </dsp:nvSpPr>
      <dsp:spPr>
        <a:xfrm>
          <a:off x="4174949" y="2362695"/>
          <a:ext cx="3552187" cy="532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dirty="0"/>
            <a:t>Project Organization</a:t>
          </a:r>
        </a:p>
      </dsp:txBody>
      <dsp:txXfrm>
        <a:off x="4174949" y="2362695"/>
        <a:ext cx="3552187" cy="532828"/>
      </dsp:txXfrm>
    </dsp:sp>
    <dsp:sp modelId="{0AFBABC7-1D0F-4081-A44A-2419EC21E6F6}">
      <dsp:nvSpPr>
        <dsp:cNvPr id="0" name=""/>
        <dsp:cNvSpPr/>
      </dsp:nvSpPr>
      <dsp:spPr>
        <a:xfrm>
          <a:off x="4174949" y="2957852"/>
          <a:ext cx="3552187" cy="1144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How we handled it</a:t>
          </a:r>
        </a:p>
        <a:p>
          <a:pPr marL="114300" lvl="1" indent="-114300" algn="l" defTabSz="622300">
            <a:lnSpc>
              <a:spcPct val="90000"/>
            </a:lnSpc>
            <a:spcBef>
              <a:spcPct val="0"/>
            </a:spcBef>
            <a:spcAft>
              <a:spcPct val="15000"/>
            </a:spcAft>
            <a:buChar char="•"/>
          </a:pPr>
          <a:r>
            <a:rPr lang="en-US" sz="1400" kern="1200" dirty="0"/>
            <a:t>Enforced GitHub Pull Request</a:t>
          </a:r>
        </a:p>
        <a:p>
          <a:pPr marL="114300" lvl="1" indent="-114300" algn="l" defTabSz="622300">
            <a:lnSpc>
              <a:spcPct val="90000"/>
            </a:lnSpc>
            <a:spcBef>
              <a:spcPct val="0"/>
            </a:spcBef>
            <a:spcAft>
              <a:spcPct val="15000"/>
            </a:spcAft>
            <a:buChar char="•"/>
          </a:pPr>
          <a:r>
            <a:rPr lang="en-US" sz="1400" kern="1200" dirty="0"/>
            <a:t>Lengthened sprints to allow for more review time</a:t>
          </a:r>
        </a:p>
        <a:p>
          <a:pPr marL="114300" lvl="1" indent="-114300" algn="l" defTabSz="622300">
            <a:lnSpc>
              <a:spcPct val="90000"/>
            </a:lnSpc>
            <a:spcBef>
              <a:spcPct val="0"/>
            </a:spcBef>
            <a:spcAft>
              <a:spcPct val="15000"/>
            </a:spcAft>
            <a:buChar char="•"/>
          </a:pPr>
          <a:r>
            <a:rPr lang="en-US" sz="1400" kern="1200" dirty="0"/>
            <a:t>Still working on it…</a:t>
          </a:r>
        </a:p>
      </dsp:txBody>
      <dsp:txXfrm>
        <a:off x="4174949" y="2957852"/>
        <a:ext cx="3552187" cy="1144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5442E-3559-442F-A743-491DA46D3FE9}">
      <dsp:nvSpPr>
        <dsp:cNvPr id="0" name=""/>
        <dsp:cNvSpPr/>
      </dsp:nvSpPr>
      <dsp:spPr>
        <a:xfrm>
          <a:off x="386413" y="2731892"/>
          <a:ext cx="3091306" cy="574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21 Feb. 2023</a:t>
          </a:r>
        </a:p>
      </dsp:txBody>
      <dsp:txXfrm>
        <a:off x="386413" y="2731892"/>
        <a:ext cx="3091306" cy="574867"/>
      </dsp:txXfrm>
    </dsp:sp>
    <dsp:sp modelId="{40209BA9-9430-4458-ABBA-7273CEDA6030}">
      <dsp:nvSpPr>
        <dsp:cNvPr id="0" name=""/>
        <dsp:cNvSpPr/>
      </dsp:nvSpPr>
      <dsp:spPr>
        <a:xfrm>
          <a:off x="0" y="2441915"/>
          <a:ext cx="7728267" cy="20349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43A01-96B7-4705-A285-C8808F036AE0}">
      <dsp:nvSpPr>
        <dsp:cNvPr id="0" name=""/>
        <dsp:cNvSpPr/>
      </dsp:nvSpPr>
      <dsp:spPr>
        <a:xfrm>
          <a:off x="231848" y="867388"/>
          <a:ext cx="3400437" cy="709681"/>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Gameplay Demo released for community testing and feedback.</a:t>
          </a:r>
        </a:p>
      </dsp:txBody>
      <dsp:txXfrm>
        <a:off x="231848" y="867388"/>
        <a:ext cx="3400437" cy="709681"/>
      </dsp:txXfrm>
    </dsp:sp>
    <dsp:sp modelId="{73BECAE9-1CE2-49BD-A04B-E2E1E25EDC15}">
      <dsp:nvSpPr>
        <dsp:cNvPr id="0" name=""/>
        <dsp:cNvSpPr/>
      </dsp:nvSpPr>
      <dsp:spPr>
        <a:xfrm>
          <a:off x="1932066" y="1577070"/>
          <a:ext cx="0" cy="864845"/>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FF2428B3-AF91-472D-9F0D-C175FF587E01}">
      <dsp:nvSpPr>
        <dsp:cNvPr id="0" name=""/>
        <dsp:cNvSpPr/>
      </dsp:nvSpPr>
      <dsp:spPr>
        <a:xfrm>
          <a:off x="4250546" y="1780563"/>
          <a:ext cx="3091306" cy="574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30 May 2023</a:t>
          </a:r>
        </a:p>
      </dsp:txBody>
      <dsp:txXfrm>
        <a:off x="4250546" y="1780563"/>
        <a:ext cx="3091306" cy="574867"/>
      </dsp:txXfrm>
    </dsp:sp>
    <dsp:sp modelId="{D758228A-CC23-40F6-B155-E781848C5F79}">
      <dsp:nvSpPr>
        <dsp:cNvPr id="0" name=""/>
        <dsp:cNvSpPr/>
      </dsp:nvSpPr>
      <dsp:spPr>
        <a:xfrm>
          <a:off x="4095981" y="3510253"/>
          <a:ext cx="3400437" cy="709681"/>
        </a:xfrm>
        <a:prstGeom prst="rect">
          <a:avLst/>
        </a:prstGeom>
        <a:solidFill>
          <a:schemeClr val="accent2">
            <a:tint val="40000"/>
            <a:alpha val="90000"/>
            <a:hueOff val="555265"/>
            <a:satOff val="-52965"/>
            <a:lumOff val="-2967"/>
            <a:alphaOff val="0"/>
          </a:schemeClr>
        </a:solidFill>
        <a:ln w="10795" cap="flat" cmpd="sng" algn="ctr">
          <a:solidFill>
            <a:schemeClr val="accent2">
              <a:tint val="40000"/>
              <a:alpha val="90000"/>
              <a:hueOff val="555265"/>
              <a:satOff val="-52965"/>
              <a:lumOff val="-29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Kairos Early Access MVP Release</a:t>
          </a:r>
        </a:p>
      </dsp:txBody>
      <dsp:txXfrm>
        <a:off x="4095981" y="3510253"/>
        <a:ext cx="3400437" cy="709681"/>
      </dsp:txXfrm>
    </dsp:sp>
    <dsp:sp modelId="{539D218E-5E33-4F80-8BB1-6A0344D24FF3}">
      <dsp:nvSpPr>
        <dsp:cNvPr id="0" name=""/>
        <dsp:cNvSpPr/>
      </dsp:nvSpPr>
      <dsp:spPr>
        <a:xfrm>
          <a:off x="5796200" y="2645408"/>
          <a:ext cx="0" cy="864845"/>
        </a:xfrm>
        <a:prstGeom prst="line">
          <a:avLst/>
        </a:prstGeom>
        <a:solidFill>
          <a:schemeClr val="accent2">
            <a:hueOff val="362394"/>
            <a:satOff val="-39184"/>
            <a:lumOff val="1961"/>
            <a:alphaOff val="0"/>
          </a:schemeClr>
        </a:solidFill>
        <a:ln w="6350" cap="flat" cmpd="sng" algn="ctr">
          <a:solidFill>
            <a:schemeClr val="accent2">
              <a:hueOff val="362394"/>
              <a:satOff val="-39184"/>
              <a:lumOff val="1961"/>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E74717CD-550E-42B4-A7B3-D8FDC2EB5517}">
      <dsp:nvSpPr>
        <dsp:cNvPr id="0" name=""/>
        <dsp:cNvSpPr/>
      </dsp:nvSpPr>
      <dsp:spPr>
        <a:xfrm>
          <a:off x="1868475" y="2480070"/>
          <a:ext cx="127183" cy="127183"/>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ED1521F-EEB6-448F-800F-4C83343C82EB}">
      <dsp:nvSpPr>
        <dsp:cNvPr id="0" name=""/>
        <dsp:cNvSpPr/>
      </dsp:nvSpPr>
      <dsp:spPr>
        <a:xfrm>
          <a:off x="5732608" y="2480070"/>
          <a:ext cx="127183" cy="127183"/>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C9BF2-8740-48E6-A963-9CF769585216}"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7B531-8AB9-46EB-B1F0-7E3F3EE99E8C}" type="slidenum">
              <a:rPr lang="en-US" smtClean="0"/>
              <a:t>‹#›</a:t>
            </a:fld>
            <a:endParaRPr lang="en-US"/>
          </a:p>
        </p:txBody>
      </p:sp>
    </p:spTree>
    <p:extLst>
      <p:ext uri="{BB962C8B-B14F-4D97-AF65-F5344CB8AC3E}">
        <p14:creationId xmlns:p14="http://schemas.microsoft.com/office/powerpoint/2010/main" val="237623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1</a:t>
            </a:fld>
            <a:endParaRPr lang="en-US"/>
          </a:p>
        </p:txBody>
      </p:sp>
    </p:spTree>
    <p:extLst>
      <p:ext uri="{BB962C8B-B14F-4D97-AF65-F5344CB8AC3E}">
        <p14:creationId xmlns:p14="http://schemas.microsoft.com/office/powerpoint/2010/main" val="296611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multiple slides to this just in case technology fails on us – Nathaniel K.</a:t>
            </a:r>
          </a:p>
        </p:txBody>
      </p:sp>
      <p:sp>
        <p:nvSpPr>
          <p:cNvPr id="4" name="Slide Number Placeholder 3"/>
          <p:cNvSpPr>
            <a:spLocks noGrp="1"/>
          </p:cNvSpPr>
          <p:nvPr>
            <p:ph type="sldNum" sz="quarter" idx="5"/>
          </p:nvPr>
        </p:nvSpPr>
        <p:spPr/>
        <p:txBody>
          <a:bodyPr/>
          <a:lstStyle/>
          <a:p>
            <a:fld id="{6357B531-8AB9-46EB-B1F0-7E3F3EE99E8C}" type="slidenum">
              <a:rPr lang="en-US" smtClean="0"/>
              <a:t>10</a:t>
            </a:fld>
            <a:endParaRPr lang="en-US"/>
          </a:p>
        </p:txBody>
      </p:sp>
    </p:spTree>
    <p:extLst>
      <p:ext uri="{BB962C8B-B14F-4D97-AF65-F5344CB8AC3E}">
        <p14:creationId xmlns:p14="http://schemas.microsoft.com/office/powerpoint/2010/main" val="284055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11</a:t>
            </a:fld>
            <a:endParaRPr lang="en-US"/>
          </a:p>
        </p:txBody>
      </p:sp>
    </p:spTree>
    <p:extLst>
      <p:ext uri="{BB962C8B-B14F-4D97-AF65-F5344CB8AC3E}">
        <p14:creationId xmlns:p14="http://schemas.microsoft.com/office/powerpoint/2010/main" val="2404082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12</a:t>
            </a:fld>
            <a:endParaRPr lang="en-US"/>
          </a:p>
        </p:txBody>
      </p:sp>
    </p:spTree>
    <p:extLst>
      <p:ext uri="{BB962C8B-B14F-4D97-AF65-F5344CB8AC3E}">
        <p14:creationId xmlns:p14="http://schemas.microsoft.com/office/powerpoint/2010/main" val="27390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13</a:t>
            </a:fld>
            <a:endParaRPr lang="en-US"/>
          </a:p>
        </p:txBody>
      </p:sp>
    </p:spTree>
    <p:extLst>
      <p:ext uri="{BB962C8B-B14F-4D97-AF65-F5344CB8AC3E}">
        <p14:creationId xmlns:p14="http://schemas.microsoft.com/office/powerpoint/2010/main" val="2735611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14</a:t>
            </a:fld>
            <a:endParaRPr lang="en-US"/>
          </a:p>
        </p:txBody>
      </p:sp>
    </p:spTree>
    <p:extLst>
      <p:ext uri="{BB962C8B-B14F-4D97-AF65-F5344CB8AC3E}">
        <p14:creationId xmlns:p14="http://schemas.microsoft.com/office/powerpoint/2010/main" val="981215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15</a:t>
            </a:fld>
            <a:endParaRPr lang="en-US"/>
          </a:p>
        </p:txBody>
      </p:sp>
    </p:spTree>
    <p:extLst>
      <p:ext uri="{BB962C8B-B14F-4D97-AF65-F5344CB8AC3E}">
        <p14:creationId xmlns:p14="http://schemas.microsoft.com/office/powerpoint/2010/main" val="298806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16</a:t>
            </a:fld>
            <a:endParaRPr lang="en-US"/>
          </a:p>
        </p:txBody>
      </p:sp>
    </p:spTree>
    <p:extLst>
      <p:ext uri="{BB962C8B-B14F-4D97-AF65-F5344CB8AC3E}">
        <p14:creationId xmlns:p14="http://schemas.microsoft.com/office/powerpoint/2010/main" val="701349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17</a:t>
            </a:fld>
            <a:endParaRPr lang="en-US"/>
          </a:p>
        </p:txBody>
      </p:sp>
    </p:spTree>
    <p:extLst>
      <p:ext uri="{BB962C8B-B14F-4D97-AF65-F5344CB8AC3E}">
        <p14:creationId xmlns:p14="http://schemas.microsoft.com/office/powerpoint/2010/main" val="1736146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18</a:t>
            </a:fld>
            <a:endParaRPr lang="en-US"/>
          </a:p>
        </p:txBody>
      </p:sp>
    </p:spTree>
    <p:extLst>
      <p:ext uri="{BB962C8B-B14F-4D97-AF65-F5344CB8AC3E}">
        <p14:creationId xmlns:p14="http://schemas.microsoft.com/office/powerpoint/2010/main" val="265421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19</a:t>
            </a:fld>
            <a:endParaRPr lang="en-US"/>
          </a:p>
        </p:txBody>
      </p:sp>
    </p:spTree>
    <p:extLst>
      <p:ext uri="{BB962C8B-B14F-4D97-AF65-F5344CB8AC3E}">
        <p14:creationId xmlns:p14="http://schemas.microsoft.com/office/powerpoint/2010/main" val="1428705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2</a:t>
            </a:fld>
            <a:endParaRPr lang="en-US"/>
          </a:p>
        </p:txBody>
      </p:sp>
    </p:spTree>
    <p:extLst>
      <p:ext uri="{BB962C8B-B14F-4D97-AF65-F5344CB8AC3E}">
        <p14:creationId xmlns:p14="http://schemas.microsoft.com/office/powerpoint/2010/main" val="2322872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Isaiah</a:t>
            </a:r>
          </a:p>
        </p:txBody>
      </p:sp>
      <p:sp>
        <p:nvSpPr>
          <p:cNvPr id="4" name="Slide Number Placeholder 3"/>
          <p:cNvSpPr>
            <a:spLocks noGrp="1"/>
          </p:cNvSpPr>
          <p:nvPr>
            <p:ph type="sldNum" sz="quarter" idx="5"/>
          </p:nvPr>
        </p:nvSpPr>
        <p:spPr/>
        <p:txBody>
          <a:bodyPr/>
          <a:lstStyle/>
          <a:p>
            <a:fld id="{6357B531-8AB9-46EB-B1F0-7E3F3EE99E8C}" type="slidenum">
              <a:rPr lang="en-US" smtClean="0"/>
              <a:t>20</a:t>
            </a:fld>
            <a:endParaRPr lang="en-US"/>
          </a:p>
        </p:txBody>
      </p:sp>
    </p:spTree>
    <p:extLst>
      <p:ext uri="{BB962C8B-B14F-4D97-AF65-F5344CB8AC3E}">
        <p14:creationId xmlns:p14="http://schemas.microsoft.com/office/powerpoint/2010/main" val="973041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a:p>
            <a:r>
              <a:rPr lang="en-US" dirty="0"/>
              <a:t>Status is subject to change ofc – Nathaniel Kanooni</a:t>
            </a:r>
          </a:p>
        </p:txBody>
      </p:sp>
      <p:sp>
        <p:nvSpPr>
          <p:cNvPr id="4" name="Slide Number Placeholder 3"/>
          <p:cNvSpPr>
            <a:spLocks noGrp="1"/>
          </p:cNvSpPr>
          <p:nvPr>
            <p:ph type="sldNum" sz="quarter" idx="5"/>
          </p:nvPr>
        </p:nvSpPr>
        <p:spPr/>
        <p:txBody>
          <a:bodyPr/>
          <a:lstStyle/>
          <a:p>
            <a:fld id="{6357B531-8AB9-46EB-B1F0-7E3F3EE99E8C}" type="slidenum">
              <a:rPr lang="en-US" smtClean="0"/>
              <a:t>21</a:t>
            </a:fld>
            <a:endParaRPr lang="en-US"/>
          </a:p>
        </p:txBody>
      </p:sp>
    </p:spTree>
    <p:extLst>
      <p:ext uri="{BB962C8B-B14F-4D97-AF65-F5344CB8AC3E}">
        <p14:creationId xmlns:p14="http://schemas.microsoft.com/office/powerpoint/2010/main" val="2514380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a:p>
            <a:r>
              <a:rPr lang="en-US" dirty="0"/>
              <a:t>50% Complete!!</a:t>
            </a:r>
          </a:p>
        </p:txBody>
      </p:sp>
      <p:sp>
        <p:nvSpPr>
          <p:cNvPr id="4" name="Slide Number Placeholder 3"/>
          <p:cNvSpPr>
            <a:spLocks noGrp="1"/>
          </p:cNvSpPr>
          <p:nvPr>
            <p:ph type="sldNum" sz="quarter" idx="5"/>
          </p:nvPr>
        </p:nvSpPr>
        <p:spPr/>
        <p:txBody>
          <a:bodyPr/>
          <a:lstStyle/>
          <a:p>
            <a:fld id="{6357B531-8AB9-46EB-B1F0-7E3F3EE99E8C}" type="slidenum">
              <a:rPr lang="en-US" smtClean="0"/>
              <a:t>22</a:t>
            </a:fld>
            <a:endParaRPr lang="en-US"/>
          </a:p>
        </p:txBody>
      </p:sp>
    </p:spTree>
    <p:extLst>
      <p:ext uri="{BB962C8B-B14F-4D97-AF65-F5344CB8AC3E}">
        <p14:creationId xmlns:p14="http://schemas.microsoft.com/office/powerpoint/2010/main" val="3476208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23</a:t>
            </a:fld>
            <a:endParaRPr lang="en-US"/>
          </a:p>
        </p:txBody>
      </p:sp>
    </p:spTree>
    <p:extLst>
      <p:ext uri="{BB962C8B-B14F-4D97-AF65-F5344CB8AC3E}">
        <p14:creationId xmlns:p14="http://schemas.microsoft.com/office/powerpoint/2010/main" val="622001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24</a:t>
            </a:fld>
            <a:endParaRPr lang="en-US"/>
          </a:p>
        </p:txBody>
      </p:sp>
    </p:spTree>
    <p:extLst>
      <p:ext uri="{BB962C8B-B14F-4D97-AF65-F5344CB8AC3E}">
        <p14:creationId xmlns:p14="http://schemas.microsoft.com/office/powerpoint/2010/main" val="941486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25</a:t>
            </a:fld>
            <a:endParaRPr lang="en-US"/>
          </a:p>
        </p:txBody>
      </p:sp>
    </p:spTree>
    <p:extLst>
      <p:ext uri="{BB962C8B-B14F-4D97-AF65-F5344CB8AC3E}">
        <p14:creationId xmlns:p14="http://schemas.microsoft.com/office/powerpoint/2010/main" val="1550455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Isaiah</a:t>
            </a:r>
          </a:p>
        </p:txBody>
      </p:sp>
      <p:sp>
        <p:nvSpPr>
          <p:cNvPr id="4" name="Slide Number Placeholder 3"/>
          <p:cNvSpPr>
            <a:spLocks noGrp="1"/>
          </p:cNvSpPr>
          <p:nvPr>
            <p:ph type="sldNum" sz="quarter" idx="5"/>
          </p:nvPr>
        </p:nvSpPr>
        <p:spPr/>
        <p:txBody>
          <a:bodyPr/>
          <a:lstStyle/>
          <a:p>
            <a:fld id="{6357B531-8AB9-46EB-B1F0-7E3F3EE99E8C}" type="slidenum">
              <a:rPr lang="en-US" smtClean="0"/>
              <a:t>27</a:t>
            </a:fld>
            <a:endParaRPr lang="en-US"/>
          </a:p>
        </p:txBody>
      </p:sp>
    </p:spTree>
    <p:extLst>
      <p:ext uri="{BB962C8B-B14F-4D97-AF65-F5344CB8AC3E}">
        <p14:creationId xmlns:p14="http://schemas.microsoft.com/office/powerpoint/2010/main" val="3270500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dirty="0"/>
              <a:t>Noah</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We have struggled with Team Management and productivity, but over the last few sprints, we have significantly boosted team productivity.</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Project organization has suffered from the beginning. We have improved, but are still working on systems to make merging, reviewing, and overall task management more efficient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algn="l">
              <a:buFont typeface="+mj-lt"/>
              <a:buNone/>
            </a:pPr>
            <a:endParaRPr lang="en-US" dirty="0"/>
          </a:p>
          <a:p>
            <a:pPr algn="l">
              <a:buFont typeface="+mj-lt"/>
              <a:buNone/>
            </a:pPr>
            <a:r>
              <a:rPr lang="en-US" dirty="0"/>
              <a:t>&gt; </a:t>
            </a:r>
            <a:r>
              <a:rPr lang="en-US" b="0" i="0" dirty="0">
                <a:solidFill>
                  <a:srgbClr val="3B1C1F"/>
                </a:solidFill>
                <a:effectLst/>
                <a:latin typeface="LatoWeb"/>
              </a:rPr>
              <a:t>Any other learning you want to share (and have time to share).</a:t>
            </a:r>
          </a:p>
          <a:p>
            <a:r>
              <a:rPr lang="en-US" dirty="0" err="1"/>
              <a:t>Dunno</a:t>
            </a:r>
            <a:r>
              <a:rPr lang="en-US" dirty="0"/>
              <a:t> if this should have it’s own slide or not – Nathaniel K.</a:t>
            </a:r>
            <a:br>
              <a:rPr lang="en-US" dirty="0"/>
            </a:br>
            <a:endParaRPr lang="en-US" dirty="0"/>
          </a:p>
        </p:txBody>
      </p:sp>
      <p:sp>
        <p:nvSpPr>
          <p:cNvPr id="4" name="Slide Number Placeholder 3"/>
          <p:cNvSpPr>
            <a:spLocks noGrp="1"/>
          </p:cNvSpPr>
          <p:nvPr>
            <p:ph type="sldNum" sz="quarter" idx="5"/>
          </p:nvPr>
        </p:nvSpPr>
        <p:spPr/>
        <p:txBody>
          <a:bodyPr/>
          <a:lstStyle/>
          <a:p>
            <a:fld id="{6357B531-8AB9-46EB-B1F0-7E3F3EE99E8C}" type="slidenum">
              <a:rPr lang="en-US" smtClean="0"/>
              <a:t>28</a:t>
            </a:fld>
            <a:endParaRPr lang="en-US"/>
          </a:p>
        </p:txBody>
      </p:sp>
    </p:spTree>
    <p:extLst>
      <p:ext uri="{BB962C8B-B14F-4D97-AF65-F5344CB8AC3E}">
        <p14:creationId xmlns:p14="http://schemas.microsoft.com/office/powerpoint/2010/main" val="1441271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
            </a:r>
          </a:p>
        </p:txBody>
      </p:sp>
      <p:sp>
        <p:nvSpPr>
          <p:cNvPr id="4" name="Slide Number Placeholder 3"/>
          <p:cNvSpPr>
            <a:spLocks noGrp="1"/>
          </p:cNvSpPr>
          <p:nvPr>
            <p:ph type="sldNum" sz="quarter" idx="5"/>
          </p:nvPr>
        </p:nvSpPr>
        <p:spPr/>
        <p:txBody>
          <a:bodyPr/>
          <a:lstStyle/>
          <a:p>
            <a:fld id="{6357B531-8AB9-46EB-B1F0-7E3F3EE99E8C}" type="slidenum">
              <a:rPr lang="en-US" smtClean="0"/>
              <a:t>29</a:t>
            </a:fld>
            <a:endParaRPr lang="en-US"/>
          </a:p>
        </p:txBody>
      </p:sp>
    </p:spTree>
    <p:extLst>
      <p:ext uri="{BB962C8B-B14F-4D97-AF65-F5344CB8AC3E}">
        <p14:creationId xmlns:p14="http://schemas.microsoft.com/office/powerpoint/2010/main" val="30294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Colby</a:t>
            </a:r>
          </a:p>
        </p:txBody>
      </p:sp>
      <p:sp>
        <p:nvSpPr>
          <p:cNvPr id="4" name="Slide Number Placeholder 3"/>
          <p:cNvSpPr>
            <a:spLocks noGrp="1"/>
          </p:cNvSpPr>
          <p:nvPr>
            <p:ph type="sldNum" sz="quarter" idx="5"/>
          </p:nvPr>
        </p:nvSpPr>
        <p:spPr/>
        <p:txBody>
          <a:bodyPr/>
          <a:lstStyle/>
          <a:p>
            <a:fld id="{6357B531-8AB9-46EB-B1F0-7E3F3EE99E8C}" type="slidenum">
              <a:rPr lang="en-US" smtClean="0"/>
              <a:t>3</a:t>
            </a:fld>
            <a:endParaRPr lang="en-US"/>
          </a:p>
        </p:txBody>
      </p:sp>
    </p:spTree>
    <p:extLst>
      <p:ext uri="{BB962C8B-B14F-4D97-AF65-F5344CB8AC3E}">
        <p14:creationId xmlns:p14="http://schemas.microsoft.com/office/powerpoint/2010/main" val="184378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Tre</a:t>
            </a:r>
          </a:p>
          <a:p>
            <a:pPr algn="l" rtl="0"/>
            <a:r>
              <a:rPr lang="en-US" dirty="0"/>
              <a:t>Elevator Pitch</a:t>
            </a:r>
            <a:br>
              <a:rPr lang="en-US" dirty="0"/>
            </a:br>
            <a:br>
              <a:rPr lang="en-US" dirty="0"/>
            </a:br>
            <a:r>
              <a:rPr lang="en-US" dirty="0"/>
              <a:t>Description (in case we change the slide):</a:t>
            </a:r>
            <a:br>
              <a:rPr lang="en-US" dirty="0"/>
            </a:br>
            <a:r>
              <a:rPr lang="en-US" b="0" i="0" dirty="0">
                <a:solidFill>
                  <a:srgbClr val="000000"/>
                </a:solidFill>
                <a:effectLst/>
                <a:latin typeface="Arial" panose="020B0604020202020204" pitchFamily="34" charset="0"/>
              </a:rPr>
              <a:t>Kairos is an RTS Game set in a corrupted fantasy world in which you must fight to survive and reclaim the land. As the player, you will be able to build your kingdom and train units to help your people survive the corruption. Be careful however, because the corruption is always growing closer. Train up units in holy magic to help push the corruption back. Using many unique tools and strategies, you will be able to cleanse the world of this evil. </a:t>
            </a:r>
          </a:p>
          <a:p>
            <a:br>
              <a:rPr lang="en-US" b="0" i="0" dirty="0">
                <a:solidFill>
                  <a:srgbClr val="000000"/>
                </a:solidFill>
                <a:effectLst/>
                <a:latin typeface="Arial" panose="020B0604020202020204" pitchFamily="34" charset="0"/>
              </a:rPr>
            </a:br>
            <a:endParaRPr lang="en-US" dirty="0"/>
          </a:p>
        </p:txBody>
      </p:sp>
      <p:sp>
        <p:nvSpPr>
          <p:cNvPr id="4" name="Slide Number Placeholder 3"/>
          <p:cNvSpPr>
            <a:spLocks noGrp="1"/>
          </p:cNvSpPr>
          <p:nvPr>
            <p:ph type="sldNum" sz="quarter" idx="5"/>
          </p:nvPr>
        </p:nvSpPr>
        <p:spPr/>
        <p:txBody>
          <a:bodyPr/>
          <a:lstStyle/>
          <a:p>
            <a:fld id="{6357B531-8AB9-46EB-B1F0-7E3F3EE99E8C}" type="slidenum">
              <a:rPr lang="en-US" smtClean="0"/>
              <a:t>4</a:t>
            </a:fld>
            <a:endParaRPr lang="en-US"/>
          </a:p>
        </p:txBody>
      </p:sp>
    </p:spTree>
    <p:extLst>
      <p:ext uri="{BB962C8B-B14F-4D97-AF65-F5344CB8AC3E}">
        <p14:creationId xmlns:p14="http://schemas.microsoft.com/office/powerpoint/2010/main" val="393434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5</a:t>
            </a:fld>
            <a:endParaRPr lang="en-US"/>
          </a:p>
        </p:txBody>
      </p:sp>
    </p:spTree>
    <p:extLst>
      <p:ext uri="{BB962C8B-B14F-4D97-AF65-F5344CB8AC3E}">
        <p14:creationId xmlns:p14="http://schemas.microsoft.com/office/powerpoint/2010/main" val="23230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Noah</a:t>
            </a:r>
          </a:p>
        </p:txBody>
      </p:sp>
      <p:sp>
        <p:nvSpPr>
          <p:cNvPr id="4" name="Slide Number Placeholder 3"/>
          <p:cNvSpPr>
            <a:spLocks noGrp="1"/>
          </p:cNvSpPr>
          <p:nvPr>
            <p:ph type="sldNum" sz="quarter" idx="5"/>
          </p:nvPr>
        </p:nvSpPr>
        <p:spPr/>
        <p:txBody>
          <a:bodyPr/>
          <a:lstStyle/>
          <a:p>
            <a:fld id="{6357B531-8AB9-46EB-B1F0-7E3F3EE99E8C}" type="slidenum">
              <a:rPr lang="en-US" smtClean="0"/>
              <a:t>6</a:t>
            </a:fld>
            <a:endParaRPr lang="en-US"/>
          </a:p>
        </p:txBody>
      </p:sp>
    </p:spTree>
    <p:extLst>
      <p:ext uri="{BB962C8B-B14F-4D97-AF65-F5344CB8AC3E}">
        <p14:creationId xmlns:p14="http://schemas.microsoft.com/office/powerpoint/2010/main" val="407921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Nathaniel</a:t>
            </a:r>
          </a:p>
        </p:txBody>
      </p:sp>
      <p:sp>
        <p:nvSpPr>
          <p:cNvPr id="4" name="Slide Number Placeholder 3"/>
          <p:cNvSpPr>
            <a:spLocks noGrp="1"/>
          </p:cNvSpPr>
          <p:nvPr>
            <p:ph type="sldNum" sz="quarter" idx="5"/>
          </p:nvPr>
        </p:nvSpPr>
        <p:spPr/>
        <p:txBody>
          <a:bodyPr/>
          <a:lstStyle/>
          <a:p>
            <a:fld id="{6357B531-8AB9-46EB-B1F0-7E3F3EE99E8C}" type="slidenum">
              <a:rPr lang="en-US" smtClean="0"/>
              <a:t>7</a:t>
            </a:fld>
            <a:endParaRPr lang="en-US"/>
          </a:p>
        </p:txBody>
      </p:sp>
    </p:spTree>
    <p:extLst>
      <p:ext uri="{BB962C8B-B14F-4D97-AF65-F5344CB8AC3E}">
        <p14:creationId xmlns:p14="http://schemas.microsoft.com/office/powerpoint/2010/main" val="122289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Nathaniel </a:t>
            </a:r>
          </a:p>
        </p:txBody>
      </p:sp>
      <p:sp>
        <p:nvSpPr>
          <p:cNvPr id="4" name="Slide Number Placeholder 3"/>
          <p:cNvSpPr>
            <a:spLocks noGrp="1"/>
          </p:cNvSpPr>
          <p:nvPr>
            <p:ph type="sldNum" sz="quarter" idx="5"/>
          </p:nvPr>
        </p:nvSpPr>
        <p:spPr/>
        <p:txBody>
          <a:bodyPr/>
          <a:lstStyle/>
          <a:p>
            <a:fld id="{6357B531-8AB9-46EB-B1F0-7E3F3EE99E8C}" type="slidenum">
              <a:rPr lang="en-US" smtClean="0"/>
              <a:t>8</a:t>
            </a:fld>
            <a:endParaRPr lang="en-US"/>
          </a:p>
        </p:txBody>
      </p:sp>
    </p:spTree>
    <p:extLst>
      <p:ext uri="{BB962C8B-B14F-4D97-AF65-F5344CB8AC3E}">
        <p14:creationId xmlns:p14="http://schemas.microsoft.com/office/powerpoint/2010/main" val="3540661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Nathaniel</a:t>
            </a:r>
          </a:p>
        </p:txBody>
      </p:sp>
      <p:sp>
        <p:nvSpPr>
          <p:cNvPr id="4" name="Slide Number Placeholder 3"/>
          <p:cNvSpPr>
            <a:spLocks noGrp="1"/>
          </p:cNvSpPr>
          <p:nvPr>
            <p:ph type="sldNum" sz="quarter" idx="5"/>
          </p:nvPr>
        </p:nvSpPr>
        <p:spPr/>
        <p:txBody>
          <a:bodyPr/>
          <a:lstStyle/>
          <a:p>
            <a:fld id="{6357B531-8AB9-46EB-B1F0-7E3F3EE99E8C}" type="slidenum">
              <a:rPr lang="en-US" smtClean="0"/>
              <a:t>9</a:t>
            </a:fld>
            <a:endParaRPr lang="en-US"/>
          </a:p>
        </p:txBody>
      </p:sp>
    </p:spTree>
    <p:extLst>
      <p:ext uri="{BB962C8B-B14F-4D97-AF65-F5344CB8AC3E}">
        <p14:creationId xmlns:p14="http://schemas.microsoft.com/office/powerpoint/2010/main" val="31528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F0B29-ABFE-4C9C-9548-4F0216FE7B82}"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132369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F0B29-ABFE-4C9C-9548-4F0216FE7B82}" type="datetimeFigureOut">
              <a:rPr lang="en-US" smtClean="0"/>
              <a:t>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241394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F0B29-ABFE-4C9C-9548-4F0216FE7B82}" type="datetimeFigureOut">
              <a:rPr lang="en-US" smtClean="0"/>
              <a:t>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1536900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F0B29-ABFE-4C9C-9548-4F0216FE7B82}"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79729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F0B29-ABFE-4C9C-9548-4F0216FE7B82}"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1522540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13F0B29-ABFE-4C9C-9548-4F0216FE7B82}" type="datetimeFigureOut">
              <a:rPr lang="en-US" smtClean="0"/>
              <a:t>2/16/2023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380608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13F0B29-ABFE-4C9C-9548-4F0216FE7B82}" type="datetimeFigureOut">
              <a:rPr lang="en-US" smtClean="0"/>
              <a:t>2/16/2023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203544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A13F0B29-ABFE-4C9C-9548-4F0216FE7B82}" type="datetimeFigureOut">
              <a:rPr lang="en-US" smtClean="0"/>
              <a:t>2/16/2023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345602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13F0B29-ABFE-4C9C-9548-4F0216FE7B82}" type="datetimeFigureOut">
              <a:rPr lang="en-US" smtClean="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53721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13F0B29-ABFE-4C9C-9548-4F0216FE7B82}" type="datetimeFigureOut">
              <a:rPr lang="en-US" smtClean="0"/>
              <a:t>2/16/2023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64573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13F0B29-ABFE-4C9C-9548-4F0216FE7B82}" type="datetimeFigureOut">
              <a:rPr lang="en-US" smtClean="0"/>
              <a:t>2/16/2023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82BAA860-232B-4566-9E8D-12AC30233DFC}" type="slidenum">
              <a:rPr lang="en-US" smtClean="0"/>
              <a:t>‹#›</a:t>
            </a:fld>
            <a:endParaRPr lang="en-US"/>
          </a:p>
        </p:txBody>
      </p:sp>
    </p:spTree>
    <p:extLst>
      <p:ext uri="{BB962C8B-B14F-4D97-AF65-F5344CB8AC3E}">
        <p14:creationId xmlns:p14="http://schemas.microsoft.com/office/powerpoint/2010/main" val="281575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13F0B29-ABFE-4C9C-9548-4F0216FE7B82}" type="datetimeFigureOut">
              <a:rPr lang="en-US" smtClean="0"/>
              <a:t>2/16/2023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82BAA860-232B-4566-9E8D-12AC30233DFC}" type="slidenum">
              <a:rPr lang="en-US" smtClean="0"/>
              <a:t>‹#›</a:t>
            </a:fld>
            <a:endParaRPr lang="en-US"/>
          </a:p>
        </p:txBody>
      </p:sp>
    </p:spTree>
    <p:extLst>
      <p:ext uri="{BB962C8B-B14F-4D97-AF65-F5344CB8AC3E}">
        <p14:creationId xmlns:p14="http://schemas.microsoft.com/office/powerpoint/2010/main" val="1937531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learnictnow.com/course/3d-modelling-blender/"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F231E5-F402-49E1-82B4-C762909E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6F0BA12B-74D1-4DB1-9A3F-C9BA27B8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Shape 24">
            <a:extLst>
              <a:ext uri="{FF2B5EF4-FFF2-40B4-BE49-F238E27FC236}">
                <a16:creationId xmlns:a16="http://schemas.microsoft.com/office/drawing/2014/main" id="{515FCC40-AA93-4D3B-90D0-69BC824EA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6BB816-4E4C-D8EF-6B6D-8F4DC4EDF6C6}"/>
              </a:ext>
            </a:extLst>
          </p:cNvPr>
          <p:cNvSpPr>
            <a:spLocks noGrp="1"/>
          </p:cNvSpPr>
          <p:nvPr>
            <p:ph type="ctrTitle"/>
          </p:nvPr>
        </p:nvSpPr>
        <p:spPr>
          <a:xfrm>
            <a:off x="4084398" y="1298448"/>
            <a:ext cx="7315200" cy="3255264"/>
          </a:xfrm>
        </p:spPr>
        <p:txBody>
          <a:bodyPr>
            <a:normAutofit/>
          </a:bodyPr>
          <a:lstStyle/>
          <a:p>
            <a:r>
              <a:rPr lang="el-GR" b="1" i="0" dirty="0">
                <a:solidFill>
                  <a:schemeClr val="tx2">
                    <a:lumMod val="60000"/>
                    <a:lumOff val="40000"/>
                  </a:schemeClr>
                </a:solidFill>
                <a:effectLst/>
                <a:latin typeface="-apple-system"/>
              </a:rPr>
              <a:t>Καιρος</a:t>
            </a:r>
            <a:r>
              <a:rPr lang="en-US" b="1" i="0" dirty="0">
                <a:solidFill>
                  <a:schemeClr val="tx2">
                    <a:lumMod val="60000"/>
                    <a:lumOff val="40000"/>
                  </a:schemeClr>
                </a:solidFill>
                <a:effectLst/>
                <a:latin typeface="-apple-system"/>
              </a:rPr>
              <a:t> – Team Atrius</a:t>
            </a:r>
            <a:endParaRPr lang="el-GR" b="1" i="0" dirty="0">
              <a:solidFill>
                <a:schemeClr val="tx2">
                  <a:lumMod val="60000"/>
                  <a:lumOff val="40000"/>
                </a:schemeClr>
              </a:solidFill>
              <a:effectLst/>
              <a:latin typeface="-apple-system"/>
            </a:endParaRPr>
          </a:p>
        </p:txBody>
      </p:sp>
      <p:sp>
        <p:nvSpPr>
          <p:cNvPr id="3" name="Subtitle 2">
            <a:extLst>
              <a:ext uri="{FF2B5EF4-FFF2-40B4-BE49-F238E27FC236}">
                <a16:creationId xmlns:a16="http://schemas.microsoft.com/office/drawing/2014/main" id="{BC6FB3FA-4426-C680-C001-6F6D3E64AB3D}"/>
              </a:ext>
            </a:extLst>
          </p:cNvPr>
          <p:cNvSpPr>
            <a:spLocks noGrp="1"/>
          </p:cNvSpPr>
          <p:nvPr>
            <p:ph type="subTitle" idx="1"/>
          </p:nvPr>
        </p:nvSpPr>
        <p:spPr>
          <a:xfrm>
            <a:off x="4084397" y="4670246"/>
            <a:ext cx="6714232" cy="914400"/>
          </a:xfrm>
        </p:spPr>
        <p:txBody>
          <a:bodyPr>
            <a:normAutofit/>
          </a:bodyPr>
          <a:lstStyle/>
          <a:p>
            <a:r>
              <a:rPr lang="en-US">
                <a:solidFill>
                  <a:schemeClr val="accent1"/>
                </a:solidFill>
              </a:rPr>
              <a:t>Noah Gallo, Nathaniel Kanooni, Isaiah Hogue, Colby Nelson, Tre Carlton</a:t>
            </a:r>
            <a:endParaRPr lang="en-US" dirty="0">
              <a:solidFill>
                <a:schemeClr val="accent1"/>
              </a:solidFill>
            </a:endParaRPr>
          </a:p>
        </p:txBody>
      </p:sp>
    </p:spTree>
    <p:extLst>
      <p:ext uri="{BB962C8B-B14F-4D97-AF65-F5344CB8AC3E}">
        <p14:creationId xmlns:p14="http://schemas.microsoft.com/office/powerpoint/2010/main" val="345528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1">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13">
            <a:extLst>
              <a:ext uri="{FF2B5EF4-FFF2-40B4-BE49-F238E27FC236}">
                <a16:creationId xmlns:a16="http://schemas.microsoft.com/office/drawing/2014/main" id="{FE8A7A51-D656-47F0-BF06-7DEC0FA09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5" descr="Metal tic-tac-toe game pieces">
            <a:extLst>
              <a:ext uri="{FF2B5EF4-FFF2-40B4-BE49-F238E27FC236}">
                <a16:creationId xmlns:a16="http://schemas.microsoft.com/office/drawing/2014/main" id="{21E27519-A81C-F6FD-4AAE-43F2C756DE49}"/>
              </a:ext>
            </a:extLst>
          </p:cNvPr>
          <p:cNvPicPr>
            <a:picLocks noChangeAspect="1"/>
          </p:cNvPicPr>
          <p:nvPr/>
        </p:nvPicPr>
        <p:blipFill rotWithShape="1">
          <a:blip r:embed="rId3">
            <a:duotone>
              <a:prstClr val="black"/>
              <a:schemeClr val="tx2">
                <a:tint val="45000"/>
                <a:satMod val="400000"/>
              </a:schemeClr>
            </a:duotone>
          </a:blip>
          <a:srcRect t="18200" r="-1" b="6780"/>
          <a:stretch/>
        </p:blipFill>
        <p:spPr>
          <a:xfrm>
            <a:off x="20" y="-1"/>
            <a:ext cx="12188932" cy="6858000"/>
          </a:xfrm>
          <a:prstGeom prst="rect">
            <a:avLst/>
          </a:prstGeom>
        </p:spPr>
      </p:pic>
      <p:sp>
        <p:nvSpPr>
          <p:cNvPr id="24" name="Rectangle 15">
            <a:extLst>
              <a:ext uri="{FF2B5EF4-FFF2-40B4-BE49-F238E27FC236}">
                <a16:creationId xmlns:a16="http://schemas.microsoft.com/office/drawing/2014/main" id="{C0F7D017-358C-4536-980E-7C6B97AE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rgbClr val="395157">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7F9F092C-2AD5-08B0-44E3-CA910A45608C}"/>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900" spc="-100" dirty="0"/>
              <a:t>Demos</a:t>
            </a:r>
          </a:p>
        </p:txBody>
      </p:sp>
      <p:sp>
        <p:nvSpPr>
          <p:cNvPr id="25" name="Rectangle 17">
            <a:extLst>
              <a:ext uri="{FF2B5EF4-FFF2-40B4-BE49-F238E27FC236}">
                <a16:creationId xmlns:a16="http://schemas.microsoft.com/office/drawing/2014/main" id="{03D524A5-0026-48B3-A857-8AE02CEC0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597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6" name="Content Placeholder 5" descr="Background pattern&#10;&#10;Description automatically generated with low confidence">
            <a:extLst>
              <a:ext uri="{FF2B5EF4-FFF2-40B4-BE49-F238E27FC236}">
                <a16:creationId xmlns:a16="http://schemas.microsoft.com/office/drawing/2014/main" id="{BC47720F-85D4-A58E-23BE-5A05A490319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6994" r="18867"/>
          <a:stretch/>
        </p:blipFill>
        <p:spPr>
          <a:xfrm>
            <a:off x="4307679" y="435979"/>
            <a:ext cx="6815139" cy="5976898"/>
          </a:xfrm>
        </p:spPr>
      </p:pic>
      <p:sp>
        <p:nvSpPr>
          <p:cNvPr id="4" name="Content Placeholder 3">
            <a:extLst>
              <a:ext uri="{FF2B5EF4-FFF2-40B4-BE49-F238E27FC236}">
                <a16:creationId xmlns:a16="http://schemas.microsoft.com/office/drawing/2014/main" id="{F9DDD114-11D4-26DC-5DDA-F502B621FBE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81764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8" name="Content Placeholder 7" descr="Map">
            <a:extLst>
              <a:ext uri="{FF2B5EF4-FFF2-40B4-BE49-F238E27FC236}">
                <a16:creationId xmlns:a16="http://schemas.microsoft.com/office/drawing/2014/main" id="{27F6518B-C33F-32E3-64A9-DDB441532DF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951" r="18170"/>
          <a:stretch/>
        </p:blipFill>
        <p:spPr>
          <a:xfrm>
            <a:off x="4189016" y="464630"/>
            <a:ext cx="6827755" cy="5919596"/>
          </a:xfrm>
        </p:spPr>
      </p:pic>
      <p:sp>
        <p:nvSpPr>
          <p:cNvPr id="10" name="Content Placeholder 9">
            <a:extLst>
              <a:ext uri="{FF2B5EF4-FFF2-40B4-BE49-F238E27FC236}">
                <a16:creationId xmlns:a16="http://schemas.microsoft.com/office/drawing/2014/main" id="{07331381-930E-D4F6-2466-21AF8457D786}"/>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385112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8" name="Content Placeholder 7" descr="Map&#10;&#10;Description automatically generated">
            <a:extLst>
              <a:ext uri="{FF2B5EF4-FFF2-40B4-BE49-F238E27FC236}">
                <a16:creationId xmlns:a16="http://schemas.microsoft.com/office/drawing/2014/main" id="{42277D50-9F76-D06C-CFAD-E1B089EB3AC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993" b="2125"/>
          <a:stretch/>
        </p:blipFill>
        <p:spPr>
          <a:xfrm>
            <a:off x="3980021" y="1472414"/>
            <a:ext cx="7392830" cy="3904027"/>
          </a:xfrm>
        </p:spPr>
      </p:pic>
      <p:sp>
        <p:nvSpPr>
          <p:cNvPr id="4" name="Content Placeholder 3">
            <a:extLst>
              <a:ext uri="{FF2B5EF4-FFF2-40B4-BE49-F238E27FC236}">
                <a16:creationId xmlns:a16="http://schemas.microsoft.com/office/drawing/2014/main" id="{B07C59CD-7730-08F5-4D41-8A568A9AFCEF}"/>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48948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4BC37EC4-4014-1F70-66C3-7A9E49A8101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6070" t="11547" r="29724" b="11360"/>
          <a:stretch/>
        </p:blipFill>
        <p:spPr>
          <a:xfrm>
            <a:off x="4535422" y="263346"/>
            <a:ext cx="6291073" cy="6171238"/>
          </a:xfrm>
        </p:spPr>
      </p:pic>
      <p:sp>
        <p:nvSpPr>
          <p:cNvPr id="8" name="Content Placeholder 7">
            <a:extLst>
              <a:ext uri="{FF2B5EF4-FFF2-40B4-BE49-F238E27FC236}">
                <a16:creationId xmlns:a16="http://schemas.microsoft.com/office/drawing/2014/main" id="{96998AB1-F7E9-8342-7D93-8BA024CF1BBA}"/>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408652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214028E6-7138-CE84-24A9-343FEA8AAC2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726" r="18069"/>
          <a:stretch/>
        </p:blipFill>
        <p:spPr>
          <a:xfrm>
            <a:off x="4367174" y="513116"/>
            <a:ext cx="6656832" cy="5832077"/>
          </a:xfrm>
        </p:spPr>
      </p:pic>
      <p:sp>
        <p:nvSpPr>
          <p:cNvPr id="10" name="Content Placeholder 9">
            <a:extLst>
              <a:ext uri="{FF2B5EF4-FFF2-40B4-BE49-F238E27FC236}">
                <a16:creationId xmlns:a16="http://schemas.microsoft.com/office/drawing/2014/main" id="{44A616F6-25EE-C141-11D6-D5F2150373AE}"/>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157256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48025884-AB8E-BD05-FB10-7620F4CDFB3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317" t="8220" r="5968" b="8196"/>
          <a:stretch/>
        </p:blipFill>
        <p:spPr>
          <a:xfrm>
            <a:off x="3578355" y="1289303"/>
            <a:ext cx="8074760" cy="4279394"/>
          </a:xfrm>
        </p:spPr>
      </p:pic>
      <p:sp>
        <p:nvSpPr>
          <p:cNvPr id="8" name="Content Placeholder 7">
            <a:extLst>
              <a:ext uri="{FF2B5EF4-FFF2-40B4-BE49-F238E27FC236}">
                <a16:creationId xmlns:a16="http://schemas.microsoft.com/office/drawing/2014/main" id="{50B09933-5A5A-0DEF-401C-87A570B4B777}"/>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33208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5" name="Content Placeholder 4" descr="Map&#10;&#10;Description automatically generated">
            <a:extLst>
              <a:ext uri="{FF2B5EF4-FFF2-40B4-BE49-F238E27FC236}">
                <a16:creationId xmlns:a16="http://schemas.microsoft.com/office/drawing/2014/main" id="{48025884-AB8E-BD05-FB10-7620F4CDFB3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317" t="8220" r="5968" b="8196"/>
          <a:stretch/>
        </p:blipFill>
        <p:spPr>
          <a:xfrm>
            <a:off x="3578355" y="1289303"/>
            <a:ext cx="8074760" cy="4279394"/>
          </a:xfrm>
        </p:spPr>
      </p:pic>
      <p:sp>
        <p:nvSpPr>
          <p:cNvPr id="7" name="Content Placeholder 6">
            <a:extLst>
              <a:ext uri="{FF2B5EF4-FFF2-40B4-BE49-F238E27FC236}">
                <a16:creationId xmlns:a16="http://schemas.microsoft.com/office/drawing/2014/main" id="{12D0CB4F-22FE-0D3C-AD36-18DA27270D19}"/>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352363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8" name="Content Placeholder 7" descr="A picture containing text&#10;&#10;Description automatically generated">
            <a:extLst>
              <a:ext uri="{FF2B5EF4-FFF2-40B4-BE49-F238E27FC236}">
                <a16:creationId xmlns:a16="http://schemas.microsoft.com/office/drawing/2014/main" id="{C2469A66-F033-536F-1AD7-B4CFE2850B2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692322" y="1183920"/>
            <a:ext cx="7982508" cy="4490159"/>
          </a:xfrm>
        </p:spPr>
      </p:pic>
      <p:sp>
        <p:nvSpPr>
          <p:cNvPr id="4" name="Content Placeholder 3">
            <a:extLst>
              <a:ext uri="{FF2B5EF4-FFF2-40B4-BE49-F238E27FC236}">
                <a16:creationId xmlns:a16="http://schemas.microsoft.com/office/drawing/2014/main" id="{E47620E9-FFDB-CCDE-7F45-F61E923A6F1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23236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E57D-32EA-C1A5-F1DA-CCEA4E3C7488}"/>
              </a:ext>
            </a:extLst>
          </p:cNvPr>
          <p:cNvSpPr>
            <a:spLocks noGrp="1"/>
          </p:cNvSpPr>
          <p:nvPr>
            <p:ph type="title"/>
          </p:nvPr>
        </p:nvSpPr>
        <p:spPr/>
        <p:txBody>
          <a:bodyPr/>
          <a:lstStyle/>
          <a:p>
            <a:r>
              <a:rPr lang="en-US" dirty="0"/>
              <a:t>Map Generation</a:t>
            </a:r>
          </a:p>
        </p:txBody>
      </p:sp>
      <p:pic>
        <p:nvPicPr>
          <p:cNvPr id="4" name="Content Placeholder 3" descr="Map&#10;&#10;Description automatically generated">
            <a:extLst>
              <a:ext uri="{FF2B5EF4-FFF2-40B4-BE49-F238E27FC236}">
                <a16:creationId xmlns:a16="http://schemas.microsoft.com/office/drawing/2014/main" id="{40382D60-D4C4-8EDD-7A2D-909D968C128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42545" y="1250290"/>
            <a:ext cx="7730272" cy="4348276"/>
          </a:xfrm>
        </p:spPr>
      </p:pic>
      <p:sp>
        <p:nvSpPr>
          <p:cNvPr id="8" name="Content Placeholder 7">
            <a:extLst>
              <a:ext uri="{FF2B5EF4-FFF2-40B4-BE49-F238E27FC236}">
                <a16:creationId xmlns:a16="http://schemas.microsoft.com/office/drawing/2014/main" id="{432BC866-9A0E-F15B-477A-2F98A58639EE}"/>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77878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A person smiling for the camera&#10;&#10;Description automatically generated with medium confidence">
            <a:extLst>
              <a:ext uri="{FF2B5EF4-FFF2-40B4-BE49-F238E27FC236}">
                <a16:creationId xmlns:a16="http://schemas.microsoft.com/office/drawing/2014/main" id="{8E12CB27-BE58-E390-508B-9FD6978B73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 b="-8"/>
          <a:stretch/>
        </p:blipFill>
        <p:spPr bwMode="auto">
          <a:xfrm>
            <a:off x="575089"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A person smiling for the camera&#10;&#10;Description automatically generated with medium confidence">
            <a:extLst>
              <a:ext uri="{FF2B5EF4-FFF2-40B4-BE49-F238E27FC236}">
                <a16:creationId xmlns:a16="http://schemas.microsoft.com/office/drawing/2014/main" id="{2ADED4EF-825E-EEC3-1756-039CD2AAA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 b="-8"/>
          <a:stretch/>
        </p:blipFill>
        <p:spPr bwMode="auto">
          <a:xfrm>
            <a:off x="2758648"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A person smiling for the camera&#10;&#10;Description automatically generated with medium confidence">
            <a:extLst>
              <a:ext uri="{FF2B5EF4-FFF2-40B4-BE49-F238E27FC236}">
                <a16:creationId xmlns:a16="http://schemas.microsoft.com/office/drawing/2014/main" id="{14E007AB-8914-285D-E573-4888178F12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626" r="-3" b="13373"/>
          <a:stretch/>
        </p:blipFill>
        <p:spPr bwMode="auto">
          <a:xfrm>
            <a:off x="4942207"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A person with glasses smiling&#10;&#10;Description automatically generated with low confidence">
            <a:extLst>
              <a:ext uri="{FF2B5EF4-FFF2-40B4-BE49-F238E27FC236}">
                <a16:creationId xmlns:a16="http://schemas.microsoft.com/office/drawing/2014/main" id="{18AA80AB-3534-3E94-2274-1667D2AA02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 b="8696"/>
          <a:stretch/>
        </p:blipFill>
        <p:spPr bwMode="auto">
          <a:xfrm>
            <a:off x="7125766" y="2462886"/>
            <a:ext cx="1932228" cy="193222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6888042-EEA2-B53F-03F5-FF4BD4A53C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976" t="17902" r="31418" b="16056"/>
          <a:stretch/>
        </p:blipFill>
        <p:spPr bwMode="auto">
          <a:xfrm rot="5400000">
            <a:off x="9307868" y="2461429"/>
            <a:ext cx="1935142" cy="1932228"/>
          </a:xfrm>
          <a:prstGeom prst="flowChartConnector">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458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1AEC-9688-9075-9419-274172F2CCA5}"/>
              </a:ext>
            </a:extLst>
          </p:cNvPr>
          <p:cNvSpPr>
            <a:spLocks noGrp="1"/>
          </p:cNvSpPr>
          <p:nvPr>
            <p:ph type="title"/>
          </p:nvPr>
        </p:nvSpPr>
        <p:spPr/>
        <p:txBody>
          <a:bodyPr/>
          <a:lstStyle/>
          <a:p>
            <a:r>
              <a:rPr lang="en-US" dirty="0"/>
              <a:t>Unit Movement</a:t>
            </a:r>
          </a:p>
        </p:txBody>
      </p:sp>
      <p:sp>
        <p:nvSpPr>
          <p:cNvPr id="5" name="Content Placeholder 4">
            <a:extLst>
              <a:ext uri="{FF2B5EF4-FFF2-40B4-BE49-F238E27FC236}">
                <a16:creationId xmlns:a16="http://schemas.microsoft.com/office/drawing/2014/main" id="{A52B4893-DC66-5CAB-0176-26CF2FB6BD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1184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C6FCCD1-2A09-BF84-C49B-D5EC34242493}"/>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5900" spc="-100"/>
              <a:t>Project Status</a:t>
            </a:r>
          </a:p>
        </p:txBody>
      </p:sp>
      <p:pic>
        <p:nvPicPr>
          <p:cNvPr id="4" name="Content Placeholder 3">
            <a:extLst>
              <a:ext uri="{FF2B5EF4-FFF2-40B4-BE49-F238E27FC236}">
                <a16:creationId xmlns:a16="http://schemas.microsoft.com/office/drawing/2014/main" id="{9854455B-5B29-B272-C479-3EACB42EB14D}"/>
              </a:ext>
            </a:extLst>
          </p:cNvPr>
          <p:cNvPicPr>
            <a:picLocks noGrp="1" noChangeAspect="1"/>
          </p:cNvPicPr>
          <p:nvPr>
            <p:ph idx="1"/>
          </p:nvPr>
        </p:nvPicPr>
        <p:blipFill>
          <a:blip r:embed="rId3"/>
          <a:stretch>
            <a:fillRect/>
          </a:stretch>
        </p:blipFill>
        <p:spPr>
          <a:xfrm>
            <a:off x="5120640" y="981484"/>
            <a:ext cx="6367271" cy="4886879"/>
          </a:xfrm>
          <a:prstGeom prst="rect">
            <a:avLst/>
          </a:prstGeom>
          <a:noFill/>
        </p:spPr>
      </p:pic>
      <p:sp>
        <p:nvSpPr>
          <p:cNvPr id="17" name="Rectangle 16">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7927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2DE32AF5-A015-24B7-A767-9BF63BAEEA41}"/>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Project Flow</a:t>
            </a:r>
          </a:p>
        </p:txBody>
      </p:sp>
      <p:pic>
        <p:nvPicPr>
          <p:cNvPr id="3" name="Content Placeholder 2">
            <a:extLst>
              <a:ext uri="{FF2B5EF4-FFF2-40B4-BE49-F238E27FC236}">
                <a16:creationId xmlns:a16="http://schemas.microsoft.com/office/drawing/2014/main" id="{13BEA8B9-B9D3-98B5-BEBB-82A6BCC2D30F}"/>
              </a:ext>
            </a:extLst>
          </p:cNvPr>
          <p:cNvPicPr>
            <a:picLocks noGrp="1" noChangeAspect="1"/>
          </p:cNvPicPr>
          <p:nvPr>
            <p:ph idx="1"/>
          </p:nvPr>
        </p:nvPicPr>
        <p:blipFill>
          <a:blip r:embed="rId3"/>
          <a:stretch>
            <a:fillRect/>
          </a:stretch>
        </p:blipFill>
        <p:spPr>
          <a:xfrm>
            <a:off x="1379090" y="484632"/>
            <a:ext cx="10019033" cy="3556755"/>
          </a:xfrm>
          <a:prstGeom prst="rect">
            <a:avLst/>
          </a:prstGeom>
        </p:spPr>
      </p:pic>
    </p:spTree>
    <p:extLst>
      <p:ext uri="{BB962C8B-B14F-4D97-AF65-F5344CB8AC3E}">
        <p14:creationId xmlns:p14="http://schemas.microsoft.com/office/powerpoint/2010/main" val="823313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BA10BACA-E240-7034-7C74-0C444D1EA834}"/>
              </a:ext>
            </a:extLst>
          </p:cNvPr>
          <p:cNvSpPr>
            <a:spLocks noGrp="1"/>
          </p:cNvSpPr>
          <p:nvPr>
            <p:ph type="title"/>
          </p:nvPr>
        </p:nvSpPr>
        <p:spPr>
          <a:xfrm>
            <a:off x="5054082" y="1298448"/>
            <a:ext cx="6068070" cy="3255264"/>
          </a:xfrm>
        </p:spPr>
        <p:txBody>
          <a:bodyPr vert="horz" lIns="91440" tIns="45720" rIns="91440" bIns="45720" rtlCol="0" anchor="b">
            <a:normAutofit/>
          </a:bodyPr>
          <a:lstStyle/>
          <a:p>
            <a:r>
              <a:rPr lang="en-US">
                <a:solidFill>
                  <a:srgbClr val="FFFFFF"/>
                </a:solidFill>
              </a:rPr>
              <a:t>Team Scrum Process</a:t>
            </a:r>
          </a:p>
        </p:txBody>
      </p:sp>
      <p:sp>
        <p:nvSpPr>
          <p:cNvPr id="5" name="Text Placeholder 4">
            <a:extLst>
              <a:ext uri="{FF2B5EF4-FFF2-40B4-BE49-F238E27FC236}">
                <a16:creationId xmlns:a16="http://schemas.microsoft.com/office/drawing/2014/main" id="{E1F454DC-705B-DA0A-F0A8-79EF419549C5}"/>
              </a:ext>
            </a:extLst>
          </p:cNvPr>
          <p:cNvSpPr>
            <a:spLocks noGrp="1"/>
          </p:cNvSpPr>
          <p:nvPr>
            <p:ph type="body" idx="1"/>
          </p:nvPr>
        </p:nvSpPr>
        <p:spPr>
          <a:xfrm>
            <a:off x="5054083" y="4670246"/>
            <a:ext cx="6037903" cy="914400"/>
          </a:xfrm>
        </p:spPr>
        <p:txBody>
          <a:bodyPr vert="horz" lIns="91440" tIns="45720" rIns="91440" bIns="45720" rtlCol="0" anchor="t">
            <a:normAutofit/>
          </a:bodyPr>
          <a:lstStyle/>
          <a:p>
            <a:endParaRPr lang="en-US">
              <a:solidFill>
                <a:schemeClr val="accent1">
                  <a:lumMod val="20000"/>
                  <a:lumOff val="80000"/>
                </a:schemeClr>
              </a:solidFill>
            </a:endParaRPr>
          </a:p>
        </p:txBody>
      </p:sp>
      <p:sp>
        <p:nvSpPr>
          <p:cNvPr id="20" name="Rectangle 19">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Graphic 8" descr="User">
            <a:extLst>
              <a:ext uri="{FF2B5EF4-FFF2-40B4-BE49-F238E27FC236}">
                <a16:creationId xmlns:a16="http://schemas.microsoft.com/office/drawing/2014/main" id="{EA77770F-5264-56B6-BDB4-5EE25118CD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177" y="1695799"/>
            <a:ext cx="3458249" cy="3458249"/>
          </a:xfrm>
          <a:prstGeom prst="rect">
            <a:avLst/>
          </a:prstGeom>
        </p:spPr>
      </p:pic>
    </p:spTree>
    <p:extLst>
      <p:ext uri="{BB962C8B-B14F-4D97-AF65-F5344CB8AC3E}">
        <p14:creationId xmlns:p14="http://schemas.microsoft.com/office/powerpoint/2010/main" val="1918993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DDFA-02AB-BEF3-D6B4-94FD140D2369}"/>
              </a:ext>
            </a:extLst>
          </p:cNvPr>
          <p:cNvSpPr>
            <a:spLocks noGrp="1"/>
          </p:cNvSpPr>
          <p:nvPr>
            <p:ph type="title"/>
          </p:nvPr>
        </p:nvSpPr>
        <p:spPr>
          <a:xfrm>
            <a:off x="252919" y="1123837"/>
            <a:ext cx="2947482" cy="4601183"/>
          </a:xfrm>
        </p:spPr>
        <p:txBody>
          <a:bodyPr>
            <a:normAutofit/>
          </a:bodyPr>
          <a:lstStyle/>
          <a:p>
            <a:r>
              <a:rPr lang="en-US"/>
              <a:t>Sprint Summary</a:t>
            </a:r>
            <a:endParaRPr lang="en-US" dirty="0"/>
          </a:p>
        </p:txBody>
      </p:sp>
      <p:graphicFrame>
        <p:nvGraphicFramePr>
          <p:cNvPr id="5" name="Content Placeholder 2">
            <a:extLst>
              <a:ext uri="{FF2B5EF4-FFF2-40B4-BE49-F238E27FC236}">
                <a16:creationId xmlns:a16="http://schemas.microsoft.com/office/drawing/2014/main" id="{4832F27E-B448-27B2-1079-54F1121F366C}"/>
              </a:ext>
            </a:extLst>
          </p:cNvPr>
          <p:cNvGraphicFramePr>
            <a:graphicFrameLocks noGrp="1"/>
          </p:cNvGraphicFramePr>
          <p:nvPr>
            <p:ph idx="1"/>
            <p:extLst>
              <p:ext uri="{D42A27DB-BD31-4B8C-83A1-F6EECF244321}">
                <p14:modId xmlns:p14="http://schemas.microsoft.com/office/powerpoint/2010/main" val="60284737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5607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110A-529D-FE5F-144F-F204CC5EF7AC}"/>
              </a:ext>
            </a:extLst>
          </p:cNvPr>
          <p:cNvSpPr>
            <a:spLocks noGrp="1"/>
          </p:cNvSpPr>
          <p:nvPr>
            <p:ph type="title"/>
          </p:nvPr>
        </p:nvSpPr>
        <p:spPr>
          <a:xfrm>
            <a:off x="252919" y="1123837"/>
            <a:ext cx="2947482" cy="4601183"/>
          </a:xfrm>
        </p:spPr>
        <p:txBody>
          <a:bodyPr>
            <a:normAutofit/>
          </a:bodyPr>
          <a:lstStyle/>
          <a:p>
            <a:r>
              <a:rPr lang="en-US"/>
              <a:t>Scrum Adjustments</a:t>
            </a:r>
            <a:endParaRPr lang="en-US" dirty="0"/>
          </a:p>
        </p:txBody>
      </p:sp>
      <p:graphicFrame>
        <p:nvGraphicFramePr>
          <p:cNvPr id="5" name="Content Placeholder 2">
            <a:extLst>
              <a:ext uri="{FF2B5EF4-FFF2-40B4-BE49-F238E27FC236}">
                <a16:creationId xmlns:a16="http://schemas.microsoft.com/office/drawing/2014/main" id="{E993AA67-9D00-BC6C-CA61-E6930D825290}"/>
              </a:ext>
            </a:extLst>
          </p:cNvPr>
          <p:cNvGraphicFramePr>
            <a:graphicFrameLocks noGrp="1"/>
          </p:cNvGraphicFramePr>
          <p:nvPr>
            <p:ph idx="1"/>
            <p:extLst>
              <p:ext uri="{D42A27DB-BD31-4B8C-83A1-F6EECF244321}">
                <p14:modId xmlns:p14="http://schemas.microsoft.com/office/powerpoint/2010/main" val="1519057631"/>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364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AF86C3-EFB9-6B3E-16D7-8530A489707D}"/>
              </a:ext>
            </a:extLst>
          </p:cNvPr>
          <p:cNvSpPr>
            <a:spLocks noGrp="1"/>
          </p:cNvSpPr>
          <p:nvPr>
            <p:ph type="title"/>
          </p:nvPr>
        </p:nvSpPr>
        <p:spPr/>
        <p:txBody>
          <a:bodyPr/>
          <a:lstStyle/>
          <a:p>
            <a:r>
              <a:rPr lang="en-US" dirty="0"/>
              <a:t>Learnings</a:t>
            </a:r>
          </a:p>
        </p:txBody>
      </p:sp>
      <p:sp>
        <p:nvSpPr>
          <p:cNvPr id="5" name="Text Placeholder 4">
            <a:extLst>
              <a:ext uri="{FF2B5EF4-FFF2-40B4-BE49-F238E27FC236}">
                <a16:creationId xmlns:a16="http://schemas.microsoft.com/office/drawing/2014/main" id="{59BF3E92-48B4-B451-4FB0-B459BAEE2B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756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A35A0465-20BB-5172-8DDE-EB7084087BE5}"/>
              </a:ext>
            </a:extLst>
          </p:cNvPr>
          <p:cNvSpPr>
            <a:spLocks noGrp="1"/>
          </p:cNvSpPr>
          <p:nvPr>
            <p:ph type="title"/>
          </p:nvPr>
        </p:nvSpPr>
        <p:spPr>
          <a:xfrm>
            <a:off x="1539116" y="864108"/>
            <a:ext cx="3073914" cy="5120639"/>
          </a:xfrm>
        </p:spPr>
        <p:txBody>
          <a:bodyPr>
            <a:normAutofit/>
          </a:bodyPr>
          <a:lstStyle/>
          <a:p>
            <a:pPr algn="r"/>
            <a:r>
              <a:rPr lang="en-US" dirty="0">
                <a:solidFill>
                  <a:schemeClr val="tx1">
                    <a:lumMod val="85000"/>
                    <a:lumOff val="15000"/>
                  </a:schemeClr>
                </a:solidFill>
              </a:rPr>
              <a:t>Technical Learnings</a:t>
            </a:r>
          </a:p>
        </p:txBody>
      </p:sp>
      <p:sp>
        <p:nvSpPr>
          <p:cNvPr id="21" name="Rectangle 20">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7F612D2-0A0D-B927-C4F4-C06F04F1D782}"/>
              </a:ext>
            </a:extLst>
          </p:cNvPr>
          <p:cNvSpPr>
            <a:spLocks noGrp="1"/>
          </p:cNvSpPr>
          <p:nvPr>
            <p:ph idx="1"/>
          </p:nvPr>
        </p:nvSpPr>
        <p:spPr>
          <a:xfrm>
            <a:off x="5289229" y="864108"/>
            <a:ext cx="5910677" cy="5120640"/>
          </a:xfrm>
        </p:spPr>
        <p:txBody>
          <a:bodyPr>
            <a:normAutofit lnSpcReduction="10000"/>
          </a:bodyPr>
          <a:lstStyle/>
          <a:p>
            <a:pPr marL="0" indent="0">
              <a:buNone/>
            </a:pPr>
            <a:r>
              <a:rPr lang="en-US" b="1" u="sng" dirty="0"/>
              <a:t>Issues we have faced</a:t>
            </a:r>
          </a:p>
          <a:p>
            <a:r>
              <a:rPr lang="en-US" dirty="0"/>
              <a:t>Unity Development is unlike any other system we’ve use. We had to learn a brand-new style for development and repo management. </a:t>
            </a:r>
          </a:p>
          <a:p>
            <a:r>
              <a:rPr lang="en-US" dirty="0"/>
              <a:t>3D meshes are a unique problem that game developers face. Since the last meeting, we have done a lot of work managing our mesh vertices and triangles. </a:t>
            </a:r>
          </a:p>
          <a:p>
            <a:pPr marL="0" indent="0">
              <a:buNone/>
            </a:pPr>
            <a:r>
              <a:rPr lang="en-US" b="1" u="sng" dirty="0"/>
              <a:t>Algorithms and Data Structures</a:t>
            </a:r>
          </a:p>
          <a:p>
            <a:r>
              <a:rPr lang="en-US" dirty="0"/>
              <a:t>Boids</a:t>
            </a:r>
          </a:p>
          <a:p>
            <a:r>
              <a:rPr lang="en-US" dirty="0"/>
              <a:t>A*</a:t>
            </a:r>
          </a:p>
          <a:p>
            <a:r>
              <a:rPr lang="en-US" dirty="0"/>
              <a:t>Perlin Noise</a:t>
            </a:r>
          </a:p>
          <a:p>
            <a:r>
              <a:rPr lang="en-US" dirty="0"/>
              <a:t>Voxel Meshes</a:t>
            </a:r>
          </a:p>
          <a:p>
            <a:r>
              <a:rPr lang="en-US" dirty="0"/>
              <a:t>Priority Queue/Min Heap</a:t>
            </a:r>
          </a:p>
          <a:p>
            <a:pPr marL="0" indent="0">
              <a:buNone/>
            </a:pPr>
            <a:endParaRPr lang="en-US" dirty="0"/>
          </a:p>
        </p:txBody>
      </p:sp>
      <p:sp>
        <p:nvSpPr>
          <p:cNvPr id="25" name="Rectangle 24">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30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8F51-1E97-13F0-6EA7-DAE74E06B7F9}"/>
              </a:ext>
            </a:extLst>
          </p:cNvPr>
          <p:cNvSpPr>
            <a:spLocks noGrp="1"/>
          </p:cNvSpPr>
          <p:nvPr>
            <p:ph type="title"/>
          </p:nvPr>
        </p:nvSpPr>
        <p:spPr>
          <a:xfrm>
            <a:off x="252919" y="1123837"/>
            <a:ext cx="2947482" cy="4601183"/>
          </a:xfrm>
        </p:spPr>
        <p:txBody>
          <a:bodyPr>
            <a:normAutofit/>
          </a:bodyPr>
          <a:lstStyle/>
          <a:p>
            <a:r>
              <a:rPr lang="en-US" dirty="0"/>
              <a:t>Team Learning</a:t>
            </a:r>
          </a:p>
        </p:txBody>
      </p:sp>
      <p:graphicFrame>
        <p:nvGraphicFramePr>
          <p:cNvPr id="5" name="Content Placeholder 2">
            <a:extLst>
              <a:ext uri="{FF2B5EF4-FFF2-40B4-BE49-F238E27FC236}">
                <a16:creationId xmlns:a16="http://schemas.microsoft.com/office/drawing/2014/main" id="{9C1AD168-9AEE-89C7-2CBD-ED9FC3960B6C}"/>
              </a:ext>
            </a:extLst>
          </p:cNvPr>
          <p:cNvGraphicFramePr>
            <a:graphicFrameLocks noGrp="1"/>
          </p:cNvGraphicFramePr>
          <p:nvPr>
            <p:ph idx="1"/>
            <p:extLst>
              <p:ext uri="{D42A27DB-BD31-4B8C-83A1-F6EECF244321}">
                <p14:modId xmlns:p14="http://schemas.microsoft.com/office/powerpoint/2010/main" val="425503814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089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E015-BBBE-10CC-D7A9-3734DB7AB0AA}"/>
              </a:ext>
            </a:extLst>
          </p:cNvPr>
          <p:cNvSpPr>
            <a:spLocks noGrp="1"/>
          </p:cNvSpPr>
          <p:nvPr>
            <p:ph type="title"/>
          </p:nvPr>
        </p:nvSpPr>
        <p:spPr>
          <a:xfrm>
            <a:off x="252919" y="1123837"/>
            <a:ext cx="2947482" cy="4601183"/>
          </a:xfrm>
        </p:spPr>
        <p:txBody>
          <a:bodyPr>
            <a:normAutofit/>
          </a:bodyPr>
          <a:lstStyle/>
          <a:p>
            <a:r>
              <a:rPr lang="en-US" dirty="0"/>
              <a:t>Intended Release Dates</a:t>
            </a:r>
          </a:p>
        </p:txBody>
      </p:sp>
      <p:graphicFrame>
        <p:nvGraphicFramePr>
          <p:cNvPr id="7" name="Content Placeholder 2">
            <a:extLst>
              <a:ext uri="{FF2B5EF4-FFF2-40B4-BE49-F238E27FC236}">
                <a16:creationId xmlns:a16="http://schemas.microsoft.com/office/drawing/2014/main" id="{16C775E7-B265-A0C3-9D54-38F4D77AD24D}"/>
              </a:ext>
            </a:extLst>
          </p:cNvPr>
          <p:cNvGraphicFramePr>
            <a:graphicFrameLocks noGrp="1"/>
          </p:cNvGraphicFramePr>
          <p:nvPr>
            <p:ph idx="1"/>
            <p:extLst>
              <p:ext uri="{D42A27DB-BD31-4B8C-83A1-F6EECF244321}">
                <p14:modId xmlns:p14="http://schemas.microsoft.com/office/powerpoint/2010/main" val="3135999930"/>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279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DF7C9B3-01BE-4D46-ACA2-312DFE36A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3443591" cy="5340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9">
            <a:extLst>
              <a:ext uri="{FF2B5EF4-FFF2-40B4-BE49-F238E27FC236}">
                <a16:creationId xmlns:a16="http://schemas.microsoft.com/office/drawing/2014/main" id="{2DADEFA3-7822-8913-E247-5B9BFC33AB04}"/>
              </a:ext>
            </a:extLst>
          </p:cNvPr>
          <p:cNvSpPr>
            <a:spLocks noGrp="1"/>
          </p:cNvSpPr>
          <p:nvPr>
            <p:ph type="title"/>
          </p:nvPr>
        </p:nvSpPr>
        <p:spPr>
          <a:xfrm>
            <a:off x="252919" y="1123837"/>
            <a:ext cx="2947482" cy="4601183"/>
          </a:xfrm>
        </p:spPr>
        <p:txBody>
          <a:bodyPr>
            <a:normAutofit/>
          </a:bodyPr>
          <a:lstStyle/>
          <a:p>
            <a:r>
              <a:rPr lang="en-US">
                <a:solidFill>
                  <a:schemeClr val="bg1"/>
                </a:solidFill>
              </a:rPr>
              <a:t>Agenda</a:t>
            </a:r>
          </a:p>
        </p:txBody>
      </p:sp>
      <p:graphicFrame>
        <p:nvGraphicFramePr>
          <p:cNvPr id="13" name="Content Placeholder 10">
            <a:extLst>
              <a:ext uri="{FF2B5EF4-FFF2-40B4-BE49-F238E27FC236}">
                <a16:creationId xmlns:a16="http://schemas.microsoft.com/office/drawing/2014/main" id="{43894037-C107-FB01-3C82-84EEFCE59C9E}"/>
              </a:ext>
            </a:extLst>
          </p:cNvPr>
          <p:cNvGraphicFramePr>
            <a:graphicFrameLocks noGrp="1"/>
          </p:cNvGraphicFramePr>
          <p:nvPr>
            <p:ph idx="1"/>
            <p:extLst>
              <p:ext uri="{D42A27DB-BD31-4B8C-83A1-F6EECF244321}">
                <p14:modId xmlns:p14="http://schemas.microsoft.com/office/powerpoint/2010/main" val="2412261678"/>
              </p:ext>
            </p:extLst>
          </p:nvPr>
        </p:nvGraphicFramePr>
        <p:xfrm>
          <a:off x="4059935" y="758952"/>
          <a:ext cx="7104549" cy="5330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673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F2BC2A-85F6-148E-108F-F9113E0F028F}"/>
              </a:ext>
            </a:extLst>
          </p:cNvPr>
          <p:cNvSpPr txBox="1"/>
          <p:nvPr/>
        </p:nvSpPr>
        <p:spPr>
          <a:xfrm>
            <a:off x="1691148" y="2762865"/>
            <a:ext cx="9379975" cy="923330"/>
          </a:xfrm>
          <a:prstGeom prst="rect">
            <a:avLst/>
          </a:prstGeom>
          <a:noFill/>
        </p:spPr>
        <p:txBody>
          <a:bodyPr wrap="square" rtlCol="0">
            <a:spAutoFit/>
          </a:bodyPr>
          <a:lstStyle/>
          <a:p>
            <a:pPr algn="ctr"/>
            <a:r>
              <a:rPr lang="en-US" sz="5400" b="1" u="sng" dirty="0"/>
              <a:t>Questions?</a:t>
            </a:r>
          </a:p>
        </p:txBody>
      </p:sp>
    </p:spTree>
    <p:extLst>
      <p:ext uri="{BB962C8B-B14F-4D97-AF65-F5344CB8AC3E}">
        <p14:creationId xmlns:p14="http://schemas.microsoft.com/office/powerpoint/2010/main" val="233455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34">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Freeform: Shape 38">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D520BA3A-54C6-97A1-D6B8-4D92D35EC3CD}"/>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sz="5900" spc="-100" dirty="0">
                <a:solidFill>
                  <a:schemeClr val="accent1"/>
                </a:solidFill>
              </a:rPr>
              <a:t>What is </a:t>
            </a:r>
            <a:r>
              <a:rPr lang="en-US" sz="5900" i="0" spc="-100" dirty="0">
                <a:solidFill>
                  <a:schemeClr val="accent1"/>
                </a:solidFill>
                <a:effectLst/>
              </a:rPr>
              <a:t>Κα</a:t>
            </a:r>
            <a:r>
              <a:rPr lang="en-US" sz="5900" i="0" spc="-100" dirty="0" err="1">
                <a:solidFill>
                  <a:schemeClr val="accent1"/>
                </a:solidFill>
                <a:effectLst/>
              </a:rPr>
              <a:t>ιρος</a:t>
            </a:r>
            <a:r>
              <a:rPr lang="en-US" sz="5900" i="0" spc="-100" dirty="0">
                <a:solidFill>
                  <a:schemeClr val="accent1"/>
                </a:solidFill>
                <a:effectLst/>
              </a:rPr>
              <a:t>?</a:t>
            </a:r>
            <a:endParaRPr lang="en-US" sz="5900" spc="-100" dirty="0">
              <a:solidFill>
                <a:schemeClr val="accent1"/>
              </a:solidFill>
            </a:endParaRPr>
          </a:p>
        </p:txBody>
      </p:sp>
    </p:spTree>
    <p:extLst>
      <p:ext uri="{BB962C8B-B14F-4D97-AF65-F5344CB8AC3E}">
        <p14:creationId xmlns:p14="http://schemas.microsoft.com/office/powerpoint/2010/main" val="2330979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Rectangle 1040">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 name="Rectangle 1042">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52" name="Rectangle 1044">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818469-91F6-F9E2-A6BF-27156D1FD360}"/>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Tools</a:t>
            </a:r>
          </a:p>
        </p:txBody>
      </p:sp>
      <p:sp>
        <p:nvSpPr>
          <p:cNvPr id="1049" name="Rectangle 1048">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Jira Cloud by Atlassian - Apps on Google Play">
            <a:extLst>
              <a:ext uri="{FF2B5EF4-FFF2-40B4-BE49-F238E27FC236}">
                <a16:creationId xmlns:a16="http://schemas.microsoft.com/office/drawing/2014/main" id="{028E770D-F58E-6F7A-03AC-B3396D5AC7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71620" y="923661"/>
            <a:ext cx="2862072" cy="2862072"/>
          </a:xfrm>
          <a:prstGeom prst="rect">
            <a:avLst/>
          </a:prstGeom>
          <a:noFill/>
          <a:extLst>
            <a:ext uri="{909E8E84-426E-40DD-AFC4-6F175D3DCCD1}">
              <a14:hiddenFill xmlns:a14="http://schemas.microsoft.com/office/drawing/2010/main">
                <a:solidFill>
                  <a:srgbClr val="FFFFFF"/>
                </a:solidFill>
              </a14:hiddenFill>
            </a:ext>
          </a:extLst>
        </p:spPr>
      </p:pic>
      <p:sp>
        <p:nvSpPr>
          <p:cNvPr id="1051" name="Rectangle 1050">
            <a:extLst>
              <a:ext uri="{FF2B5EF4-FFF2-40B4-BE49-F238E27FC236}">
                <a16:creationId xmlns:a16="http://schemas.microsoft.com/office/drawing/2014/main" id="{97D1A26C-DCFB-460B-BE7B-FC2CA435D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72812"/>
            <a:ext cx="2849303" cy="178435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E83D1D9A-4560-36F7-286E-01857B0AF1D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95913" y="923661"/>
            <a:ext cx="1772996" cy="1449425"/>
          </a:xfrm>
          <a:prstGeom prst="rect">
            <a:avLst/>
          </a:prstGeom>
        </p:spPr>
      </p:pic>
      <p:sp>
        <p:nvSpPr>
          <p:cNvPr id="1053" name="Rectangle 1052">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ondering what Unity is? Find out who we are, where we've been and where  we're going | Unity">
            <a:extLst>
              <a:ext uri="{FF2B5EF4-FFF2-40B4-BE49-F238E27FC236}">
                <a16:creationId xmlns:a16="http://schemas.microsoft.com/office/drawing/2014/main" id="{78B65CC1-0679-991C-55FF-31B6685120E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275608" y="4311616"/>
            <a:ext cx="3049308" cy="1600886"/>
          </a:xfrm>
          <a:prstGeom prst="rect">
            <a:avLst/>
          </a:prstGeom>
          <a:noFill/>
          <a:extLst>
            <a:ext uri="{909E8E84-426E-40DD-AFC4-6F175D3DCCD1}">
              <a14:hiddenFill xmlns:a14="http://schemas.microsoft.com/office/drawing/2010/main">
                <a:solidFill>
                  <a:srgbClr val="FFFFFF"/>
                </a:solidFill>
              </a14:hiddenFill>
            </a:ext>
          </a:extLst>
        </p:spPr>
      </p:pic>
      <p:sp>
        <p:nvSpPr>
          <p:cNvPr id="1055" name="Rectangle 1054">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Visual Studio: IDE and Code Editor for Software Developers and Teams">
            <a:extLst>
              <a:ext uri="{FF2B5EF4-FFF2-40B4-BE49-F238E27FC236}">
                <a16:creationId xmlns:a16="http://schemas.microsoft.com/office/drawing/2014/main" id="{719CB1CE-9114-86CA-E38E-7F12DB77F08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801387" y="3144483"/>
            <a:ext cx="2523744" cy="2523744"/>
          </a:xfrm>
          <a:prstGeom prst="rect">
            <a:avLst/>
          </a:prstGeom>
          <a:noFill/>
          <a:extLst>
            <a:ext uri="{909E8E84-426E-40DD-AFC4-6F175D3DCCD1}">
              <a14:hiddenFill xmlns:a14="http://schemas.microsoft.com/office/drawing/2010/main">
                <a:solidFill>
                  <a:srgbClr val="FFFFFF"/>
                </a:solidFill>
              </a14:hiddenFill>
            </a:ext>
          </a:extLst>
        </p:spPr>
      </p:pic>
      <p:sp>
        <p:nvSpPr>
          <p:cNvPr id="1057" name="Rectangle 1056">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7845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0BF2C55E-BFE1-82C4-524B-1BF72EA9E13A}"/>
              </a:ext>
            </a:extLst>
          </p:cNvPr>
          <p:cNvSpPr>
            <a:spLocks noGrp="1"/>
          </p:cNvSpPr>
          <p:nvPr>
            <p:ph idx="1"/>
          </p:nvPr>
        </p:nvSpPr>
        <p:spPr>
          <a:xfrm>
            <a:off x="138620" y="2457450"/>
            <a:ext cx="3168936" cy="2707481"/>
          </a:xfrm>
        </p:spPr>
        <p:txBody>
          <a:bodyPr anchor="t">
            <a:normAutofit/>
          </a:bodyPr>
          <a:lstStyle/>
          <a:p>
            <a:r>
              <a:rPr lang="en-US" sz="4000">
                <a:solidFill>
                  <a:srgbClr val="FFFFFF"/>
                </a:solidFill>
                <a:latin typeface="+mj-lt"/>
              </a:rPr>
              <a:t>Project Architecture</a:t>
            </a:r>
            <a:endParaRPr lang="en-US" sz="4000" dirty="0">
              <a:solidFill>
                <a:srgbClr val="FFFFFF"/>
              </a:solidFill>
              <a:latin typeface="+mj-lt"/>
            </a:endParaRPr>
          </a:p>
        </p:txBody>
      </p:sp>
      <p:pic>
        <p:nvPicPr>
          <p:cNvPr id="18" name="Content Placeholder 17" descr="A picture containing chart&#10;&#10;Description automatically generated">
            <a:extLst>
              <a:ext uri="{FF2B5EF4-FFF2-40B4-BE49-F238E27FC236}">
                <a16:creationId xmlns:a16="http://schemas.microsoft.com/office/drawing/2014/main" id="{EB3DF1FF-A7EE-27D4-6C49-0E97E0AFDC5D}"/>
              </a:ext>
            </a:extLst>
          </p:cNvPr>
          <p:cNvPicPr>
            <a:picLocks noChangeAspect="1"/>
          </p:cNvPicPr>
          <p:nvPr/>
        </p:nvPicPr>
        <p:blipFill rotWithShape="1">
          <a:blip r:embed="rId3">
            <a:extLst>
              <a:ext uri="{28A0092B-C50C-407E-A947-70E740481C1C}">
                <a14:useLocalDpi xmlns:a14="http://schemas.microsoft.com/office/drawing/2010/main" val="0"/>
              </a:ext>
            </a:extLst>
          </a:blip>
          <a:srcRect l="164" r="11064" b="-1"/>
          <a:stretch/>
        </p:blipFill>
        <p:spPr>
          <a:xfrm>
            <a:off x="3793331" y="758952"/>
            <a:ext cx="7757967" cy="5330952"/>
          </a:xfrm>
          <a:prstGeom prst="rect">
            <a:avLst/>
          </a:prstGeom>
        </p:spPr>
      </p:pic>
    </p:spTree>
    <p:extLst>
      <p:ext uri="{BB962C8B-B14F-4D97-AF65-F5344CB8AC3E}">
        <p14:creationId xmlns:p14="http://schemas.microsoft.com/office/powerpoint/2010/main" val="109960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0" name="Rectangle 79">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6FB32D45-001F-9C74-3466-D3A8F9050A87}"/>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dirty="0">
                <a:solidFill>
                  <a:srgbClr val="FFFFFF"/>
                </a:solidFill>
              </a:rPr>
              <a:t>Kairos MVP</a:t>
            </a:r>
          </a:p>
        </p:txBody>
      </p:sp>
      <p:sp>
        <p:nvSpPr>
          <p:cNvPr id="13" name="Text Placeholder 12">
            <a:extLst>
              <a:ext uri="{FF2B5EF4-FFF2-40B4-BE49-F238E27FC236}">
                <a16:creationId xmlns:a16="http://schemas.microsoft.com/office/drawing/2014/main" id="{0A0E3B86-7331-D213-AAC7-F14D9154E489}"/>
              </a:ext>
            </a:extLst>
          </p:cNvPr>
          <p:cNvSpPr>
            <a:spLocks noGrp="1"/>
          </p:cNvSpPr>
          <p:nvPr>
            <p:ph type="body" idx="1"/>
          </p:nvPr>
        </p:nvSpPr>
        <p:spPr>
          <a:xfrm>
            <a:off x="1100015" y="4670246"/>
            <a:ext cx="3228521" cy="914400"/>
          </a:xfrm>
        </p:spPr>
        <p:txBody>
          <a:bodyPr vert="horz" lIns="91440" tIns="45720" rIns="91440" bIns="45720" rtlCol="0" anchor="t">
            <a:normAutofit/>
          </a:bodyPr>
          <a:lstStyle/>
          <a:p>
            <a:endParaRPr lang="en-US">
              <a:solidFill>
                <a:schemeClr val="accent1">
                  <a:lumMod val="20000"/>
                  <a:lumOff val="80000"/>
                </a:schemeClr>
              </a:solidFill>
            </a:endParaRPr>
          </a:p>
        </p:txBody>
      </p:sp>
      <p:pic>
        <p:nvPicPr>
          <p:cNvPr id="73" name="Graphic 72" descr="Sword outline">
            <a:extLst>
              <a:ext uri="{FF2B5EF4-FFF2-40B4-BE49-F238E27FC236}">
                <a16:creationId xmlns:a16="http://schemas.microsoft.com/office/drawing/2014/main" id="{8333E4BC-EF96-10B9-91D4-998CFD223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8950" y="759599"/>
            <a:ext cx="5330650" cy="5330650"/>
          </a:xfrm>
          <a:prstGeom prst="rect">
            <a:avLst/>
          </a:prstGeom>
        </p:spPr>
      </p:pic>
      <p:sp>
        <p:nvSpPr>
          <p:cNvPr id="84" name="Rectangle 83">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482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C60D7A-5228-B5C1-5B2F-1835E0F5FACB}"/>
              </a:ext>
            </a:extLst>
          </p:cNvPr>
          <p:cNvSpPr>
            <a:spLocks noGrp="1"/>
          </p:cNvSpPr>
          <p:nvPr>
            <p:ph type="title"/>
          </p:nvPr>
        </p:nvSpPr>
        <p:spPr>
          <a:xfrm>
            <a:off x="252919" y="1123837"/>
            <a:ext cx="2947482" cy="4601183"/>
          </a:xfrm>
        </p:spPr>
        <p:txBody>
          <a:bodyPr>
            <a:normAutofit/>
          </a:bodyPr>
          <a:lstStyle/>
          <a:p>
            <a:r>
              <a:rPr lang="en-US" dirty="0"/>
              <a:t>MVP Features</a:t>
            </a:r>
          </a:p>
        </p:txBody>
      </p:sp>
      <p:graphicFrame>
        <p:nvGraphicFramePr>
          <p:cNvPr id="43" name="Content Placeholder 4">
            <a:extLst>
              <a:ext uri="{FF2B5EF4-FFF2-40B4-BE49-F238E27FC236}">
                <a16:creationId xmlns:a16="http://schemas.microsoft.com/office/drawing/2014/main" id="{6F2FE901-67CC-F588-8E29-4A14709EE205}"/>
              </a:ext>
            </a:extLst>
          </p:cNvPr>
          <p:cNvGraphicFramePr>
            <a:graphicFrameLocks noGrp="1"/>
          </p:cNvGraphicFramePr>
          <p:nvPr>
            <p:ph idx="1"/>
            <p:extLst>
              <p:ext uri="{D42A27DB-BD31-4B8C-83A1-F6EECF244321}">
                <p14:modId xmlns:p14="http://schemas.microsoft.com/office/powerpoint/2010/main" val="555175719"/>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09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49">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1">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BC60D7A-5228-B5C1-5B2F-1835E0F5FACB}"/>
              </a:ext>
            </a:extLst>
          </p:cNvPr>
          <p:cNvSpPr>
            <a:spLocks noGrp="1"/>
          </p:cNvSpPr>
          <p:nvPr>
            <p:ph type="title"/>
          </p:nvPr>
        </p:nvSpPr>
        <p:spPr>
          <a:xfrm>
            <a:off x="8895775" y="1123837"/>
            <a:ext cx="2947482" cy="4601183"/>
          </a:xfrm>
        </p:spPr>
        <p:txBody>
          <a:bodyPr>
            <a:normAutofit/>
          </a:bodyPr>
          <a:lstStyle/>
          <a:p>
            <a:r>
              <a:rPr lang="en-US" dirty="0"/>
              <a:t>Feature Status</a:t>
            </a:r>
          </a:p>
        </p:txBody>
      </p:sp>
      <p:sp>
        <p:nvSpPr>
          <p:cNvPr id="54" name="Rectangle 53">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3" name="Content Placeholder 4">
            <a:extLst>
              <a:ext uri="{FF2B5EF4-FFF2-40B4-BE49-F238E27FC236}">
                <a16:creationId xmlns:a16="http://schemas.microsoft.com/office/drawing/2014/main" id="{6F2FE901-67CC-F588-8E29-4A14709EE205}"/>
              </a:ext>
            </a:extLst>
          </p:cNvPr>
          <p:cNvGraphicFramePr>
            <a:graphicFrameLocks noGrp="1"/>
          </p:cNvGraphicFramePr>
          <p:nvPr>
            <p:ph idx="1"/>
            <p:extLst>
              <p:ext uri="{D42A27DB-BD31-4B8C-83A1-F6EECF244321}">
                <p14:modId xmlns:p14="http://schemas.microsoft.com/office/powerpoint/2010/main" val="4169582942"/>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5358487"/>
      </p:ext>
    </p:extLst>
  </p:cSld>
  <p:clrMapOvr>
    <a:masterClrMapping/>
  </p:clrMapOvr>
</p:sld>
</file>

<file path=ppt/theme/theme1.xml><?xml version="1.0" encoding="utf-8"?>
<a:theme xmlns:a="http://schemas.openxmlformats.org/drawingml/2006/main" name="Frame">
  <a:themeElements>
    <a:clrScheme name="Custom 11">
      <a:dk1>
        <a:srgbClr val="E3DED1"/>
      </a:dk1>
      <a:lt1>
        <a:srgbClr val="3F3F3F"/>
      </a:lt1>
      <a:dk2>
        <a:srgbClr val="3F762A"/>
      </a:dk2>
      <a:lt2>
        <a:srgbClr val="E3DED1"/>
      </a:lt2>
      <a:accent1>
        <a:srgbClr val="549E39"/>
      </a:accent1>
      <a:accent2>
        <a:srgbClr val="FFFF00"/>
      </a:accent2>
      <a:accent3>
        <a:srgbClr val="C0CF3A"/>
      </a:accent3>
      <a:accent4>
        <a:srgbClr val="029676"/>
      </a:accent4>
      <a:accent5>
        <a:srgbClr val="A9DB66"/>
      </a:accent5>
      <a:accent6>
        <a:srgbClr val="C5E799"/>
      </a:accent6>
      <a:hlink>
        <a:srgbClr val="6B9F25"/>
      </a:hlink>
      <a:folHlink>
        <a:srgbClr val="BA6906"/>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8438</TotalTime>
  <Words>742</Words>
  <Application>Microsoft Office PowerPoint</Application>
  <PresentationFormat>Widescreen</PresentationFormat>
  <Paragraphs>168</Paragraphs>
  <Slides>30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Arial</vt:lpstr>
      <vt:lpstr>Calibri</vt:lpstr>
      <vt:lpstr>Cambria</vt:lpstr>
      <vt:lpstr>Cascadia Code SemiBold</vt:lpstr>
      <vt:lpstr>LatoWeb</vt:lpstr>
      <vt:lpstr>Wingdings 2</vt:lpstr>
      <vt:lpstr>Frame</vt:lpstr>
      <vt:lpstr>Καιρος – Team Atrius</vt:lpstr>
      <vt:lpstr>PowerPoint Presentation</vt:lpstr>
      <vt:lpstr>Agenda</vt:lpstr>
      <vt:lpstr>What is Καιρος?</vt:lpstr>
      <vt:lpstr>Tools</vt:lpstr>
      <vt:lpstr>PowerPoint Presentation</vt:lpstr>
      <vt:lpstr>Kairos MVP</vt:lpstr>
      <vt:lpstr>MVP Features</vt:lpstr>
      <vt:lpstr>Feature Status</vt:lpstr>
      <vt:lpstr>Demos</vt:lpstr>
      <vt:lpstr>Map Generation</vt:lpstr>
      <vt:lpstr>Map Generation</vt:lpstr>
      <vt:lpstr>Map Generation</vt:lpstr>
      <vt:lpstr>Map Generation</vt:lpstr>
      <vt:lpstr>Map Generation</vt:lpstr>
      <vt:lpstr>Map Generation</vt:lpstr>
      <vt:lpstr>Map Generation</vt:lpstr>
      <vt:lpstr>Map Generation</vt:lpstr>
      <vt:lpstr>Map Generation</vt:lpstr>
      <vt:lpstr>Unit Movement</vt:lpstr>
      <vt:lpstr>Project Status</vt:lpstr>
      <vt:lpstr>Project Flow</vt:lpstr>
      <vt:lpstr>Team Scrum Process</vt:lpstr>
      <vt:lpstr>Sprint Summary</vt:lpstr>
      <vt:lpstr>Scrum Adjustments</vt:lpstr>
      <vt:lpstr>Learnings</vt:lpstr>
      <vt:lpstr>Technical Learnings</vt:lpstr>
      <vt:lpstr>Team Learning</vt:lpstr>
      <vt:lpstr>Intended Release Dates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Καιρος</dc:title>
  <dc:creator>Philip Torvalz</dc:creator>
  <cp:lastModifiedBy>Gallo, Noah</cp:lastModifiedBy>
  <cp:revision>22</cp:revision>
  <dcterms:created xsi:type="dcterms:W3CDTF">2022-11-02T03:00:35Z</dcterms:created>
  <dcterms:modified xsi:type="dcterms:W3CDTF">2023-02-16T20:37:37Z</dcterms:modified>
</cp:coreProperties>
</file>